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72" r:id="rId2"/>
  </p:sldMasterIdLst>
  <p:notesMasterIdLst>
    <p:notesMasterId r:id="rId10"/>
  </p:notesMasterIdLst>
  <p:sldIdLst>
    <p:sldId id="265" r:id="rId3"/>
    <p:sldId id="257" r:id="rId4"/>
    <p:sldId id="264" r:id="rId5"/>
    <p:sldId id="259" r:id="rId6"/>
    <p:sldId id="262" r:id="rId7"/>
    <p:sldId id="260" r:id="rId8"/>
    <p:sldId id="261"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8AD74E-1738-40D7-815B-98F9034B27CD}" v="7" dt="2021-11-02T22:01:50.431"/>
    <p1510:client id="{3EEC424F-5F69-4C5F-9873-AAD25F08FF80}" v="516" dt="2021-11-02T21:37:32.874"/>
    <p1510:client id="{9484EE0E-616D-C473-82E7-CB51C072FC89}" v="2235" dt="2021-11-02T22:47:52.638"/>
    <p1510:client id="{966231AC-FE4A-2D1A-D990-8C64F3A37F55}" v="233" dt="2021-11-03T20:42:20.695"/>
    <p1510:client id="{D241E923-2C8D-ABDB-3E08-85C5BF6B474D}" v="20" dt="2021-11-03T20:26:55.268"/>
  </p1510:revLst>
</p1510:revInfo>
</file>

<file path=ppt/tableStyles.xml><?xml version="1.0" encoding="utf-8"?>
<a:tblStyleLst xmlns:a="http://schemas.openxmlformats.org/drawingml/2006/main" def="{F9A6093A-811F-41B2-909D-9D95BB50525D}">
  <a:tblStyle styleId="{F9A6093A-811F-41B2-909D-9D95BB50525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ngineni, Alekhya" userId="S::nangineni.3@wright.edu::d1dfd743-7c58-4452-9f39-70e45f87c110" providerId="AD" clId="Web-{3EEC424F-5F69-4C5F-9873-AAD25F08FF80}"/>
    <pc:docChg chg="modSld">
      <pc:chgData name="Nangineni, Alekhya" userId="S::nangineni.3@wright.edu::d1dfd743-7c58-4452-9f39-70e45f87c110" providerId="AD" clId="Web-{3EEC424F-5F69-4C5F-9873-AAD25F08FF80}" dt="2021-11-02T21:37:32.874" v="504" actId="1076"/>
      <pc:docMkLst>
        <pc:docMk/>
      </pc:docMkLst>
      <pc:sldChg chg="addSp delSp modSp mod modClrScheme chgLayout">
        <pc:chgData name="Nangineni, Alekhya" userId="S::nangineni.3@wright.edu::d1dfd743-7c58-4452-9f39-70e45f87c110" providerId="AD" clId="Web-{3EEC424F-5F69-4C5F-9873-AAD25F08FF80}" dt="2021-11-02T21:37:32.874" v="504" actId="1076"/>
        <pc:sldMkLst>
          <pc:docMk/>
          <pc:sldMk cId="0" sldId="257"/>
        </pc:sldMkLst>
        <pc:spChg chg="mod">
          <ac:chgData name="Nangineni, Alekhya" userId="S::nangineni.3@wright.edu::d1dfd743-7c58-4452-9f39-70e45f87c110" providerId="AD" clId="Web-{3EEC424F-5F69-4C5F-9873-AAD25F08FF80}" dt="2021-11-02T21:37:32.874" v="504" actId="1076"/>
          <ac:spMkLst>
            <pc:docMk/>
            <pc:sldMk cId="0" sldId="257"/>
            <ac:spMk id="59" creationId="{00000000-0000-0000-0000-000000000000}"/>
          </ac:spMkLst>
        </pc:spChg>
        <pc:spChg chg="add del mod">
          <ac:chgData name="Nangineni, Alekhya" userId="S::nangineni.3@wright.edu::d1dfd743-7c58-4452-9f39-70e45f87c110" providerId="AD" clId="Web-{3EEC424F-5F69-4C5F-9873-AAD25F08FF80}" dt="2021-11-02T21:34:31.931" v="502"/>
          <ac:spMkLst>
            <pc:docMk/>
            <pc:sldMk cId="0" sldId="257"/>
            <ac:spMk id="61" creationId="{5C61E044-B678-4528-9C6A-11EC90B318AE}"/>
          </ac:spMkLst>
        </pc:spChg>
        <pc:spChg chg="add del mod">
          <ac:chgData name="Nangineni, Alekhya" userId="S::nangineni.3@wright.edu::d1dfd743-7c58-4452-9f39-70e45f87c110" providerId="AD" clId="Web-{3EEC424F-5F69-4C5F-9873-AAD25F08FF80}" dt="2021-11-02T21:33:44.148" v="483"/>
          <ac:spMkLst>
            <pc:docMk/>
            <pc:sldMk cId="0" sldId="257"/>
            <ac:spMk id="63" creationId="{17CFEC55-889D-4819-BFC2-0F33A519FB2D}"/>
          </ac:spMkLst>
        </pc:spChg>
        <pc:spChg chg="add del mod">
          <ac:chgData name="Nangineni, Alekhya" userId="S::nangineni.3@wright.edu::d1dfd743-7c58-4452-9f39-70e45f87c110" providerId="AD" clId="Web-{3EEC424F-5F69-4C5F-9873-AAD25F08FF80}" dt="2021-11-02T21:33:28.929" v="480"/>
          <ac:spMkLst>
            <pc:docMk/>
            <pc:sldMk cId="0" sldId="257"/>
            <ac:spMk id="64" creationId="{D449D012-A967-4CB5-9695-005B9CC087AC}"/>
          </ac:spMkLst>
        </pc:spChg>
        <pc:spChg chg="add del mod">
          <ac:chgData name="Nangineni, Alekhya" userId="S::nangineni.3@wright.edu::d1dfd743-7c58-4452-9f39-70e45f87c110" providerId="AD" clId="Web-{3EEC424F-5F69-4C5F-9873-AAD25F08FF80}" dt="2021-11-02T21:33:46.805" v="485"/>
          <ac:spMkLst>
            <pc:docMk/>
            <pc:sldMk cId="0" sldId="257"/>
            <ac:spMk id="65" creationId="{C7E71DF2-84B4-49E5-912A-50CF988BA1F5}"/>
          </ac:spMkLst>
        </pc:spChg>
        <pc:spChg chg="add del mod">
          <ac:chgData name="Nangineni, Alekhya" userId="S::nangineni.3@wright.edu::d1dfd743-7c58-4452-9f39-70e45f87c110" providerId="AD" clId="Web-{3EEC424F-5F69-4C5F-9873-AAD25F08FF80}" dt="2021-11-02T21:33:28.929" v="480"/>
          <ac:spMkLst>
            <pc:docMk/>
            <pc:sldMk cId="0" sldId="257"/>
            <ac:spMk id="66" creationId="{281A3879-FA1B-4A19-8DCD-C39EF6D17116}"/>
          </ac:spMkLst>
        </pc:spChg>
        <pc:spChg chg="add del mod">
          <ac:chgData name="Nangineni, Alekhya" userId="S::nangineni.3@wright.edu::d1dfd743-7c58-4452-9f39-70e45f87c110" providerId="AD" clId="Web-{3EEC424F-5F69-4C5F-9873-AAD25F08FF80}" dt="2021-11-02T21:33:46.805" v="485"/>
          <ac:spMkLst>
            <pc:docMk/>
            <pc:sldMk cId="0" sldId="257"/>
            <ac:spMk id="67" creationId="{88E4936F-C560-435A-80EA-CBB6A7CC5AF5}"/>
          </ac:spMkLst>
        </pc:spChg>
        <pc:spChg chg="add del mod">
          <ac:chgData name="Nangineni, Alekhya" userId="S::nangineni.3@wright.edu::d1dfd743-7c58-4452-9f39-70e45f87c110" providerId="AD" clId="Web-{3EEC424F-5F69-4C5F-9873-AAD25F08FF80}" dt="2021-11-02T21:33:44.148" v="483"/>
          <ac:spMkLst>
            <pc:docMk/>
            <pc:sldMk cId="0" sldId="257"/>
            <ac:spMk id="68" creationId="{BCF9964D-0EF7-43FA-B9CF-845627140976}"/>
          </ac:spMkLst>
        </pc:spChg>
        <pc:spChg chg="add del mod">
          <ac:chgData name="Nangineni, Alekhya" userId="S::nangineni.3@wright.edu::d1dfd743-7c58-4452-9f39-70e45f87c110" providerId="AD" clId="Web-{3EEC424F-5F69-4C5F-9873-AAD25F08FF80}" dt="2021-11-02T21:33:51.664" v="489"/>
          <ac:spMkLst>
            <pc:docMk/>
            <pc:sldMk cId="0" sldId="257"/>
            <ac:spMk id="69" creationId="{C7E71DF2-84B4-49E5-912A-50CF988BA1F5}"/>
          </ac:spMkLst>
        </pc:spChg>
        <pc:spChg chg="add del mod">
          <ac:chgData name="Nangineni, Alekhya" userId="S::nangineni.3@wright.edu::d1dfd743-7c58-4452-9f39-70e45f87c110" providerId="AD" clId="Web-{3EEC424F-5F69-4C5F-9873-AAD25F08FF80}" dt="2021-11-02T21:33:51.664" v="489"/>
          <ac:spMkLst>
            <pc:docMk/>
            <pc:sldMk cId="0" sldId="257"/>
            <ac:spMk id="70" creationId="{88E4936F-C560-435A-80EA-CBB6A7CC5AF5}"/>
          </ac:spMkLst>
        </pc:spChg>
        <pc:spChg chg="add del mod">
          <ac:chgData name="Nangineni, Alekhya" userId="S::nangineni.3@wright.edu::d1dfd743-7c58-4452-9f39-70e45f87c110" providerId="AD" clId="Web-{3EEC424F-5F69-4C5F-9873-AAD25F08FF80}" dt="2021-11-02T21:34:07.415" v="491"/>
          <ac:spMkLst>
            <pc:docMk/>
            <pc:sldMk cId="0" sldId="257"/>
            <ac:spMk id="71" creationId="{17CFEC55-889D-4819-BFC2-0F33A519FB2D}"/>
          </ac:spMkLst>
        </pc:spChg>
        <pc:spChg chg="add del mod">
          <ac:chgData name="Nangineni, Alekhya" userId="S::nangineni.3@wright.edu::d1dfd743-7c58-4452-9f39-70e45f87c110" providerId="AD" clId="Web-{3EEC424F-5F69-4C5F-9873-AAD25F08FF80}" dt="2021-11-02T21:34:07.415" v="491"/>
          <ac:spMkLst>
            <pc:docMk/>
            <pc:sldMk cId="0" sldId="257"/>
            <ac:spMk id="72" creationId="{BCF9964D-0EF7-43FA-B9CF-845627140976}"/>
          </ac:spMkLst>
        </pc:spChg>
        <pc:spChg chg="add del mod">
          <ac:chgData name="Nangineni, Alekhya" userId="S::nangineni.3@wright.edu::d1dfd743-7c58-4452-9f39-70e45f87c110" providerId="AD" clId="Web-{3EEC424F-5F69-4C5F-9873-AAD25F08FF80}" dt="2021-11-02T21:34:10.962" v="493"/>
          <ac:spMkLst>
            <pc:docMk/>
            <pc:sldMk cId="0" sldId="257"/>
            <ac:spMk id="73" creationId="{C7E71DF2-84B4-49E5-912A-50CF988BA1F5}"/>
          </ac:spMkLst>
        </pc:spChg>
        <pc:spChg chg="add del mod">
          <ac:chgData name="Nangineni, Alekhya" userId="S::nangineni.3@wright.edu::d1dfd743-7c58-4452-9f39-70e45f87c110" providerId="AD" clId="Web-{3EEC424F-5F69-4C5F-9873-AAD25F08FF80}" dt="2021-11-02T21:34:10.962" v="493"/>
          <ac:spMkLst>
            <pc:docMk/>
            <pc:sldMk cId="0" sldId="257"/>
            <ac:spMk id="74" creationId="{88E4936F-C560-435A-80EA-CBB6A7CC5AF5}"/>
          </ac:spMkLst>
        </pc:spChg>
        <pc:spChg chg="add del mod">
          <ac:chgData name="Nangineni, Alekhya" userId="S::nangineni.3@wright.edu::d1dfd743-7c58-4452-9f39-70e45f87c110" providerId="AD" clId="Web-{3EEC424F-5F69-4C5F-9873-AAD25F08FF80}" dt="2021-11-02T21:34:16.228" v="497"/>
          <ac:spMkLst>
            <pc:docMk/>
            <pc:sldMk cId="0" sldId="257"/>
            <ac:spMk id="75" creationId="{EC148E41-B471-4907-AEC4-DD0477D3DA99}"/>
          </ac:spMkLst>
        </pc:spChg>
        <pc:picChg chg="del">
          <ac:chgData name="Nangineni, Alekhya" userId="S::nangineni.3@wright.edu::d1dfd743-7c58-4452-9f39-70e45f87c110" providerId="AD" clId="Web-{3EEC424F-5F69-4C5F-9873-AAD25F08FF80}" dt="2021-11-02T21:37:19.061" v="503"/>
          <ac:picMkLst>
            <pc:docMk/>
            <pc:sldMk cId="0" sldId="257"/>
            <ac:picMk id="2" creationId="{0820BE6E-7321-4A0B-A491-FFFA4E7A375D}"/>
          </ac:picMkLst>
        </pc:picChg>
      </pc:sldChg>
      <pc:sldChg chg="modSp">
        <pc:chgData name="Nangineni, Alekhya" userId="S::nangineni.3@wright.edu::d1dfd743-7c58-4452-9f39-70e45f87c110" providerId="AD" clId="Web-{3EEC424F-5F69-4C5F-9873-AAD25F08FF80}" dt="2021-11-02T21:31:27.754" v="478" actId="20577"/>
        <pc:sldMkLst>
          <pc:docMk/>
          <pc:sldMk cId="0" sldId="260"/>
        </pc:sldMkLst>
        <pc:spChg chg="mod">
          <ac:chgData name="Nangineni, Alekhya" userId="S::nangineni.3@wright.edu::d1dfd743-7c58-4452-9f39-70e45f87c110" providerId="AD" clId="Web-{3EEC424F-5F69-4C5F-9873-AAD25F08FF80}" dt="2021-11-02T21:31:27.754" v="478" actId="20577"/>
          <ac:spMkLst>
            <pc:docMk/>
            <pc:sldMk cId="0" sldId="260"/>
            <ac:spMk id="75" creationId="{00000000-0000-0000-0000-000000000000}"/>
          </ac:spMkLst>
        </pc:spChg>
      </pc:sldChg>
      <pc:sldChg chg="addSp delSp modSp">
        <pc:chgData name="Nangineni, Alekhya" userId="S::nangineni.3@wright.edu::d1dfd743-7c58-4452-9f39-70e45f87c110" providerId="AD" clId="Web-{3EEC424F-5F69-4C5F-9873-AAD25F08FF80}" dt="2021-11-02T21:31:03.628" v="477" actId="14100"/>
        <pc:sldMkLst>
          <pc:docMk/>
          <pc:sldMk cId="308024656" sldId="262"/>
        </pc:sldMkLst>
        <pc:spChg chg="add del">
          <ac:chgData name="Nangineni, Alekhya" userId="S::nangineni.3@wright.edu::d1dfd743-7c58-4452-9f39-70e45f87c110" providerId="AD" clId="Web-{3EEC424F-5F69-4C5F-9873-AAD25F08FF80}" dt="2021-11-02T21:08:38.198" v="2"/>
          <ac:spMkLst>
            <pc:docMk/>
            <pc:sldMk cId="308024656" sldId="262"/>
            <ac:spMk id="3" creationId="{B5B71976-1EC4-413D-8B59-5FB1A10A4281}"/>
          </ac:spMkLst>
        </pc:spChg>
        <pc:spChg chg="mod">
          <ac:chgData name="Nangineni, Alekhya" userId="S::nangineni.3@wright.edu::d1dfd743-7c58-4452-9f39-70e45f87c110" providerId="AD" clId="Web-{3EEC424F-5F69-4C5F-9873-AAD25F08FF80}" dt="2021-11-02T21:08:39.276" v="3" actId="1076"/>
          <ac:spMkLst>
            <pc:docMk/>
            <pc:sldMk cId="308024656" sldId="262"/>
            <ac:spMk id="5" creationId="{EE69C27D-FFA4-4F23-B39C-F8C38668FE40}"/>
          </ac:spMkLst>
        </pc:spChg>
        <pc:spChg chg="add del mod">
          <ac:chgData name="Nangineni, Alekhya" userId="S::nangineni.3@wright.edu::d1dfd743-7c58-4452-9f39-70e45f87c110" providerId="AD" clId="Web-{3EEC424F-5F69-4C5F-9873-AAD25F08FF80}" dt="2021-11-02T21:10:49.061" v="76"/>
          <ac:spMkLst>
            <pc:docMk/>
            <pc:sldMk cId="308024656" sldId="262"/>
            <ac:spMk id="6" creationId="{B7B899F1-6E24-4918-8798-C767A12A611B}"/>
          </ac:spMkLst>
        </pc:spChg>
        <pc:spChg chg="add mod">
          <ac:chgData name="Nangineni, Alekhya" userId="S::nangineni.3@wright.edu::d1dfd743-7c58-4452-9f39-70e45f87c110" providerId="AD" clId="Web-{3EEC424F-5F69-4C5F-9873-AAD25F08FF80}" dt="2021-11-02T21:21:59.956" v="393" actId="20577"/>
          <ac:spMkLst>
            <pc:docMk/>
            <pc:sldMk cId="308024656" sldId="262"/>
            <ac:spMk id="7" creationId="{4C5D18D5-0206-43F3-9433-08AC0BAE73EC}"/>
          </ac:spMkLst>
        </pc:spChg>
        <pc:spChg chg="add mod">
          <ac:chgData name="Nangineni, Alekhya" userId="S::nangineni.3@wright.edu::d1dfd743-7c58-4452-9f39-70e45f87c110" providerId="AD" clId="Web-{3EEC424F-5F69-4C5F-9873-AAD25F08FF80}" dt="2021-11-02T21:21:03.626" v="376" actId="1076"/>
          <ac:spMkLst>
            <pc:docMk/>
            <pc:sldMk cId="308024656" sldId="262"/>
            <ac:spMk id="8" creationId="{1C755DE1-3C77-4FBB-82A5-77161AC4A347}"/>
          </ac:spMkLst>
        </pc:spChg>
        <pc:spChg chg="add del mod">
          <ac:chgData name="Nangineni, Alekhya" userId="S::nangineni.3@wright.edu::d1dfd743-7c58-4452-9f39-70e45f87c110" providerId="AD" clId="Web-{3EEC424F-5F69-4C5F-9873-AAD25F08FF80}" dt="2021-11-02T21:13:42.957" v="171"/>
          <ac:spMkLst>
            <pc:docMk/>
            <pc:sldMk cId="308024656" sldId="262"/>
            <ac:spMk id="9" creationId="{049A4D19-345B-4E9A-949F-963DF58B22A2}"/>
          </ac:spMkLst>
        </pc:spChg>
        <pc:spChg chg="add mod">
          <ac:chgData name="Nangineni, Alekhya" userId="S::nangineni.3@wright.edu::d1dfd743-7c58-4452-9f39-70e45f87c110" providerId="AD" clId="Web-{3EEC424F-5F69-4C5F-9873-AAD25F08FF80}" dt="2021-11-02T21:24:30.367" v="417" actId="1076"/>
          <ac:spMkLst>
            <pc:docMk/>
            <pc:sldMk cId="308024656" sldId="262"/>
            <ac:spMk id="10" creationId="{FECF15A8-6E51-48D1-BC80-DE7851BF8F01}"/>
          </ac:spMkLst>
        </pc:spChg>
        <pc:spChg chg="add mod">
          <ac:chgData name="Nangineni, Alekhya" userId="S::nangineni.3@wright.edu::d1dfd743-7c58-4452-9f39-70e45f87c110" providerId="AD" clId="Web-{3EEC424F-5F69-4C5F-9873-AAD25F08FF80}" dt="2021-11-02T21:21:09.689" v="378" actId="1076"/>
          <ac:spMkLst>
            <pc:docMk/>
            <pc:sldMk cId="308024656" sldId="262"/>
            <ac:spMk id="11" creationId="{072E7E1D-17EE-41CC-BE9B-F49D420BF2F0}"/>
          </ac:spMkLst>
        </pc:spChg>
        <pc:spChg chg="add mod">
          <ac:chgData name="Nangineni, Alekhya" userId="S::nangineni.3@wright.edu::d1dfd743-7c58-4452-9f39-70e45f87c110" providerId="AD" clId="Web-{3EEC424F-5F69-4C5F-9873-AAD25F08FF80}" dt="2021-11-02T21:22:06.644" v="394" actId="1076"/>
          <ac:spMkLst>
            <pc:docMk/>
            <pc:sldMk cId="308024656" sldId="262"/>
            <ac:spMk id="12" creationId="{41F5EF10-749B-471E-8870-8AFAE7F1DB13}"/>
          </ac:spMkLst>
        </pc:spChg>
        <pc:spChg chg="add mod">
          <ac:chgData name="Nangineni, Alekhya" userId="S::nangineni.3@wright.edu::d1dfd743-7c58-4452-9f39-70e45f87c110" providerId="AD" clId="Web-{3EEC424F-5F69-4C5F-9873-AAD25F08FF80}" dt="2021-11-02T21:22:25.363" v="399" actId="1076"/>
          <ac:spMkLst>
            <pc:docMk/>
            <pc:sldMk cId="308024656" sldId="262"/>
            <ac:spMk id="13" creationId="{1817D54B-B09C-4EB3-93A0-761EA90248A7}"/>
          </ac:spMkLst>
        </pc:spChg>
        <pc:spChg chg="add mod">
          <ac:chgData name="Nangineni, Alekhya" userId="S::nangineni.3@wright.edu::d1dfd743-7c58-4452-9f39-70e45f87c110" providerId="AD" clId="Web-{3EEC424F-5F69-4C5F-9873-AAD25F08FF80}" dt="2021-11-02T21:22:28.488" v="400" actId="1076"/>
          <ac:spMkLst>
            <pc:docMk/>
            <pc:sldMk cId="308024656" sldId="262"/>
            <ac:spMk id="14" creationId="{75D30CB1-F2B1-40BE-873B-4593B99364A0}"/>
          </ac:spMkLst>
        </pc:spChg>
        <pc:spChg chg="add mod">
          <ac:chgData name="Nangineni, Alekhya" userId="S::nangineni.3@wright.edu::d1dfd743-7c58-4452-9f39-70e45f87c110" providerId="AD" clId="Web-{3EEC424F-5F69-4C5F-9873-AAD25F08FF80}" dt="2021-11-02T21:21:44.081" v="391" actId="1076"/>
          <ac:spMkLst>
            <pc:docMk/>
            <pc:sldMk cId="308024656" sldId="262"/>
            <ac:spMk id="15" creationId="{910E583E-3F88-4D5D-BD0B-74B52053AD34}"/>
          </ac:spMkLst>
        </pc:spChg>
        <pc:cxnChg chg="add mod">
          <ac:chgData name="Nangineni, Alekhya" userId="S::nangineni.3@wright.edu::d1dfd743-7c58-4452-9f39-70e45f87c110" providerId="AD" clId="Web-{3EEC424F-5F69-4C5F-9873-AAD25F08FF80}" dt="2021-11-02T21:22:59.708" v="405" actId="1076"/>
          <ac:cxnSpMkLst>
            <pc:docMk/>
            <pc:sldMk cId="308024656" sldId="262"/>
            <ac:cxnSpMk id="16" creationId="{590D57A4-2781-4B8B-9941-0A7512867423}"/>
          </ac:cxnSpMkLst>
        </pc:cxnChg>
        <pc:cxnChg chg="add mod">
          <ac:chgData name="Nangineni, Alekhya" userId="S::nangineni.3@wright.edu::d1dfd743-7c58-4452-9f39-70e45f87c110" providerId="AD" clId="Web-{3EEC424F-5F69-4C5F-9873-AAD25F08FF80}" dt="2021-11-02T21:24:25.179" v="416" actId="14100"/>
          <ac:cxnSpMkLst>
            <pc:docMk/>
            <pc:sldMk cId="308024656" sldId="262"/>
            <ac:cxnSpMk id="17" creationId="{E2925AD8-CA1E-416A-923C-F1C7BD71531B}"/>
          </ac:cxnSpMkLst>
        </pc:cxnChg>
        <pc:cxnChg chg="add del mod">
          <ac:chgData name="Nangineni, Alekhya" userId="S::nangineni.3@wright.edu::d1dfd743-7c58-4452-9f39-70e45f87c110" providerId="AD" clId="Web-{3EEC424F-5F69-4C5F-9873-AAD25F08FF80}" dt="2021-11-02T21:24:43.976" v="419"/>
          <ac:cxnSpMkLst>
            <pc:docMk/>
            <pc:sldMk cId="308024656" sldId="262"/>
            <ac:cxnSpMk id="18" creationId="{8799324B-53B9-4F0B-A8A5-09B79AF6985E}"/>
          </ac:cxnSpMkLst>
        </pc:cxnChg>
        <pc:cxnChg chg="add mod">
          <ac:chgData name="Nangineni, Alekhya" userId="S::nangineni.3@wright.edu::d1dfd743-7c58-4452-9f39-70e45f87c110" providerId="AD" clId="Web-{3EEC424F-5F69-4C5F-9873-AAD25F08FF80}" dt="2021-11-02T21:30:57.128" v="476" actId="1076"/>
          <ac:cxnSpMkLst>
            <pc:docMk/>
            <pc:sldMk cId="308024656" sldId="262"/>
            <ac:cxnSpMk id="19" creationId="{EB959E9A-7BF7-4FC6-BA84-1AEEFCBD5D6F}"/>
          </ac:cxnSpMkLst>
        </pc:cxnChg>
        <pc:cxnChg chg="add mod">
          <ac:chgData name="Nangineni, Alekhya" userId="S::nangineni.3@wright.edu::d1dfd743-7c58-4452-9f39-70e45f87c110" providerId="AD" clId="Web-{3EEC424F-5F69-4C5F-9873-AAD25F08FF80}" dt="2021-11-02T21:25:38.275" v="429"/>
          <ac:cxnSpMkLst>
            <pc:docMk/>
            <pc:sldMk cId="308024656" sldId="262"/>
            <ac:cxnSpMk id="20" creationId="{E5A7DAAA-0298-403E-A388-F97C0525C4B6}"/>
          </ac:cxnSpMkLst>
        </pc:cxnChg>
        <pc:cxnChg chg="add mod">
          <ac:chgData name="Nangineni, Alekhya" userId="S::nangineni.3@wright.edu::d1dfd743-7c58-4452-9f39-70e45f87c110" providerId="AD" clId="Web-{3EEC424F-5F69-4C5F-9873-AAD25F08FF80}" dt="2021-11-02T21:26:29.901" v="436" actId="14100"/>
          <ac:cxnSpMkLst>
            <pc:docMk/>
            <pc:sldMk cId="308024656" sldId="262"/>
            <ac:cxnSpMk id="21" creationId="{E268EC4B-1C1A-408A-B265-B9B985B1993D}"/>
          </ac:cxnSpMkLst>
        </pc:cxnChg>
        <pc:cxnChg chg="add mod">
          <ac:chgData name="Nangineni, Alekhya" userId="S::nangineni.3@wright.edu::d1dfd743-7c58-4452-9f39-70e45f87c110" providerId="AD" clId="Web-{3EEC424F-5F69-4C5F-9873-AAD25F08FF80}" dt="2021-11-02T21:27:18.528" v="446" actId="14100"/>
          <ac:cxnSpMkLst>
            <pc:docMk/>
            <pc:sldMk cId="308024656" sldId="262"/>
            <ac:cxnSpMk id="22" creationId="{513A90CD-02AD-4ABA-B854-2DED3FFD2AFC}"/>
          </ac:cxnSpMkLst>
        </pc:cxnChg>
        <pc:cxnChg chg="add mod">
          <ac:chgData name="Nangineni, Alekhya" userId="S::nangineni.3@wright.edu::d1dfd743-7c58-4452-9f39-70e45f87c110" providerId="AD" clId="Web-{3EEC424F-5F69-4C5F-9873-AAD25F08FF80}" dt="2021-11-02T21:27:56.748" v="451"/>
          <ac:cxnSpMkLst>
            <pc:docMk/>
            <pc:sldMk cId="308024656" sldId="262"/>
            <ac:cxnSpMk id="23" creationId="{EBF12746-66EA-4C4C-81A7-09735E7A6487}"/>
          </ac:cxnSpMkLst>
        </pc:cxnChg>
        <pc:cxnChg chg="add del mod">
          <ac:chgData name="Nangineni, Alekhya" userId="S::nangineni.3@wright.edu::d1dfd743-7c58-4452-9f39-70e45f87c110" providerId="AD" clId="Web-{3EEC424F-5F69-4C5F-9873-AAD25F08FF80}" dt="2021-11-02T21:28:29.592" v="455"/>
          <ac:cxnSpMkLst>
            <pc:docMk/>
            <pc:sldMk cId="308024656" sldId="262"/>
            <ac:cxnSpMk id="24" creationId="{7826DC92-881E-4ADF-A3C8-D19319FC9648}"/>
          </ac:cxnSpMkLst>
        </pc:cxnChg>
        <pc:cxnChg chg="add mod">
          <ac:chgData name="Nangineni, Alekhya" userId="S::nangineni.3@wright.edu::d1dfd743-7c58-4452-9f39-70e45f87c110" providerId="AD" clId="Web-{3EEC424F-5F69-4C5F-9873-AAD25F08FF80}" dt="2021-11-02T21:29:11.953" v="462" actId="1076"/>
          <ac:cxnSpMkLst>
            <pc:docMk/>
            <pc:sldMk cId="308024656" sldId="262"/>
            <ac:cxnSpMk id="25" creationId="{33FBDAF2-53D6-43B0-B2BE-FE81B220B9EB}"/>
          </ac:cxnSpMkLst>
        </pc:cxnChg>
        <pc:cxnChg chg="add del mod">
          <ac:chgData name="Nangineni, Alekhya" userId="S::nangineni.3@wright.edu::d1dfd743-7c58-4452-9f39-70e45f87c110" providerId="AD" clId="Web-{3EEC424F-5F69-4C5F-9873-AAD25F08FF80}" dt="2021-11-02T21:30:20.533" v="468"/>
          <ac:cxnSpMkLst>
            <pc:docMk/>
            <pc:sldMk cId="308024656" sldId="262"/>
            <ac:cxnSpMk id="26" creationId="{D9953616-0E75-41FB-B2F1-2275D7E804F4}"/>
          </ac:cxnSpMkLst>
        </pc:cxnChg>
        <pc:cxnChg chg="add mod">
          <ac:chgData name="Nangineni, Alekhya" userId="S::nangineni.3@wright.edu::d1dfd743-7c58-4452-9f39-70e45f87c110" providerId="AD" clId="Web-{3EEC424F-5F69-4C5F-9873-AAD25F08FF80}" dt="2021-11-02T21:31:03.628" v="477" actId="14100"/>
          <ac:cxnSpMkLst>
            <pc:docMk/>
            <pc:sldMk cId="308024656" sldId="262"/>
            <ac:cxnSpMk id="27" creationId="{09BEFA32-69AC-49C7-BB77-743872F6B478}"/>
          </ac:cxnSpMkLst>
        </pc:cxnChg>
      </pc:sldChg>
    </pc:docChg>
  </pc:docChgLst>
  <pc:docChgLst>
    <pc:chgData name="Cherukuri, Revanth Krishna" userId="S::cherukuri.31@wright.edu::7b7d1c2a-d79b-455e-8242-4ba6916f0243" providerId="AD" clId="Web-{D241E923-2C8D-ABDB-3E08-85C5BF6B474D}"/>
    <pc:docChg chg="modSld">
      <pc:chgData name="Cherukuri, Revanth Krishna" userId="S::cherukuri.31@wright.edu::7b7d1c2a-d79b-455e-8242-4ba6916f0243" providerId="AD" clId="Web-{D241E923-2C8D-ABDB-3E08-85C5BF6B474D}" dt="2021-11-03T20:26:55.268" v="19"/>
      <pc:docMkLst>
        <pc:docMk/>
      </pc:docMkLst>
      <pc:sldChg chg="modSp mod modClrScheme chgLayout">
        <pc:chgData name="Cherukuri, Revanth Krishna" userId="S::cherukuri.31@wright.edu::7b7d1c2a-d79b-455e-8242-4ba6916f0243" providerId="AD" clId="Web-{D241E923-2C8D-ABDB-3E08-85C5BF6B474D}" dt="2021-11-03T20:26:55.268" v="19"/>
        <pc:sldMkLst>
          <pc:docMk/>
          <pc:sldMk cId="0" sldId="261"/>
        </pc:sldMkLst>
        <pc:spChg chg="mod ord">
          <ac:chgData name="Cherukuri, Revanth Krishna" userId="S::cherukuri.31@wright.edu::7b7d1c2a-d79b-455e-8242-4ba6916f0243" providerId="AD" clId="Web-{D241E923-2C8D-ABDB-3E08-85C5BF6B474D}" dt="2021-11-03T15:04:52.715" v="1"/>
          <ac:spMkLst>
            <pc:docMk/>
            <pc:sldMk cId="0" sldId="261"/>
            <ac:spMk id="80" creationId="{00000000-0000-0000-0000-000000000000}"/>
          </ac:spMkLst>
        </pc:spChg>
        <pc:spChg chg="mod ord">
          <ac:chgData name="Cherukuri, Revanth Krishna" userId="S::cherukuri.31@wright.edu::7b7d1c2a-d79b-455e-8242-4ba6916f0243" providerId="AD" clId="Web-{D241E923-2C8D-ABDB-3E08-85C5BF6B474D}" dt="2021-11-03T15:04:52.715" v="1"/>
          <ac:spMkLst>
            <pc:docMk/>
            <pc:sldMk cId="0" sldId="261"/>
            <ac:spMk id="81" creationId="{00000000-0000-0000-0000-000000000000}"/>
          </ac:spMkLst>
        </pc:spChg>
        <pc:graphicFrameChg chg="mod modGraphic">
          <ac:chgData name="Cherukuri, Revanth Krishna" userId="S::cherukuri.31@wright.edu::7b7d1c2a-d79b-455e-8242-4ba6916f0243" providerId="AD" clId="Web-{D241E923-2C8D-ABDB-3E08-85C5BF6B474D}" dt="2021-11-03T20:26:55.268" v="19"/>
          <ac:graphicFrameMkLst>
            <pc:docMk/>
            <pc:sldMk cId="0" sldId="261"/>
            <ac:graphicFrameMk id="82" creationId="{00000000-0000-0000-0000-000000000000}"/>
          </ac:graphicFrameMkLst>
        </pc:graphicFrameChg>
      </pc:sldChg>
    </pc:docChg>
  </pc:docChgLst>
  <pc:docChgLst>
    <pc:chgData name="Voleti, Ram Prasad" userId="S::voleti.3@wright.edu::74fc58b0-74ce-46d4-a59e-ad26f767b67e" providerId="AD" clId="Web-{966231AC-FE4A-2D1A-D990-8C64F3A37F55}"/>
    <pc:docChg chg="modSld">
      <pc:chgData name="Voleti, Ram Prasad" userId="S::voleti.3@wright.edu::74fc58b0-74ce-46d4-a59e-ad26f767b67e" providerId="AD" clId="Web-{966231AC-FE4A-2D1A-D990-8C64F3A37F55}" dt="2021-11-03T20:42:20.695" v="128" actId="14100"/>
      <pc:docMkLst>
        <pc:docMk/>
      </pc:docMkLst>
      <pc:sldChg chg="modSp">
        <pc:chgData name="Voleti, Ram Prasad" userId="S::voleti.3@wright.edu::74fc58b0-74ce-46d4-a59e-ad26f767b67e" providerId="AD" clId="Web-{966231AC-FE4A-2D1A-D990-8C64F3A37F55}" dt="2021-11-03T20:42:20.695" v="128" actId="14100"/>
        <pc:sldMkLst>
          <pc:docMk/>
          <pc:sldMk cId="0" sldId="257"/>
        </pc:sldMkLst>
        <pc:spChg chg="mod">
          <ac:chgData name="Voleti, Ram Prasad" userId="S::voleti.3@wright.edu::74fc58b0-74ce-46d4-a59e-ad26f767b67e" providerId="AD" clId="Web-{966231AC-FE4A-2D1A-D990-8C64F3A37F55}" dt="2021-11-03T20:42:20.695" v="128" actId="14100"/>
          <ac:spMkLst>
            <pc:docMk/>
            <pc:sldMk cId="0" sldId="257"/>
            <ac:spMk id="59" creationId="{00000000-0000-0000-0000-000000000000}"/>
          </ac:spMkLst>
        </pc:spChg>
      </pc:sldChg>
      <pc:sldChg chg="modSp">
        <pc:chgData name="Voleti, Ram Prasad" userId="S::voleti.3@wright.edu::74fc58b0-74ce-46d4-a59e-ad26f767b67e" providerId="AD" clId="Web-{966231AC-FE4A-2D1A-D990-8C64F3A37F55}" dt="2021-11-03T20:23:11.310" v="33" actId="20577"/>
        <pc:sldMkLst>
          <pc:docMk/>
          <pc:sldMk cId="0" sldId="259"/>
        </pc:sldMkLst>
        <pc:spChg chg="mod">
          <ac:chgData name="Voleti, Ram Prasad" userId="S::voleti.3@wright.edu::74fc58b0-74ce-46d4-a59e-ad26f767b67e" providerId="AD" clId="Web-{966231AC-FE4A-2D1A-D990-8C64F3A37F55}" dt="2021-11-03T20:23:11.310" v="33" actId="20577"/>
          <ac:spMkLst>
            <pc:docMk/>
            <pc:sldMk cId="0" sldId="259"/>
            <ac:spMk id="69" creationId="{00000000-0000-0000-0000-000000000000}"/>
          </ac:spMkLst>
        </pc:spChg>
      </pc:sldChg>
      <pc:sldChg chg="modSp">
        <pc:chgData name="Voleti, Ram Prasad" userId="S::voleti.3@wright.edu::74fc58b0-74ce-46d4-a59e-ad26f767b67e" providerId="AD" clId="Web-{966231AC-FE4A-2D1A-D990-8C64F3A37F55}" dt="2021-11-03T19:44:40.961" v="3"/>
        <pc:sldMkLst>
          <pc:docMk/>
          <pc:sldMk cId="0" sldId="261"/>
        </pc:sldMkLst>
        <pc:graphicFrameChg chg="mod modGraphic">
          <ac:chgData name="Voleti, Ram Prasad" userId="S::voleti.3@wright.edu::74fc58b0-74ce-46d4-a59e-ad26f767b67e" providerId="AD" clId="Web-{966231AC-FE4A-2D1A-D990-8C64F3A37F55}" dt="2021-11-03T19:44:40.961" v="3"/>
          <ac:graphicFrameMkLst>
            <pc:docMk/>
            <pc:sldMk cId="0" sldId="261"/>
            <ac:graphicFrameMk id="82" creationId="{00000000-0000-0000-0000-000000000000}"/>
          </ac:graphicFrameMkLst>
        </pc:graphicFrameChg>
      </pc:sldChg>
      <pc:sldChg chg="modSp">
        <pc:chgData name="Voleti, Ram Prasad" userId="S::voleti.3@wright.edu::74fc58b0-74ce-46d4-a59e-ad26f767b67e" providerId="AD" clId="Web-{966231AC-FE4A-2D1A-D990-8C64F3A37F55}" dt="2021-11-03T20:12:06.405" v="26" actId="20577"/>
        <pc:sldMkLst>
          <pc:docMk/>
          <pc:sldMk cId="1916968229" sldId="264"/>
        </pc:sldMkLst>
        <pc:spChg chg="mod">
          <ac:chgData name="Voleti, Ram Prasad" userId="S::voleti.3@wright.edu::74fc58b0-74ce-46d4-a59e-ad26f767b67e" providerId="AD" clId="Web-{966231AC-FE4A-2D1A-D990-8C64F3A37F55}" dt="2021-11-03T20:12:06.405" v="26" actId="20577"/>
          <ac:spMkLst>
            <pc:docMk/>
            <pc:sldMk cId="1916968229" sldId="264"/>
            <ac:spMk id="11" creationId="{224F1D82-6F82-4136-B0BB-FE7E9E30BF5E}"/>
          </ac:spMkLst>
        </pc:spChg>
      </pc:sldChg>
    </pc:docChg>
  </pc:docChgLst>
  <pc:docChgLst>
    <pc:chgData name="Voleti, Ram Prasad" userId="S::voleti.3@wright.edu::74fc58b0-74ce-46d4-a59e-ad26f767b67e" providerId="AD" clId="Web-{9484EE0E-616D-C473-82E7-CB51C072FC89}"/>
    <pc:docChg chg="addSld delSld modSld addMainMaster">
      <pc:chgData name="Voleti, Ram Prasad" userId="S::voleti.3@wright.edu::74fc58b0-74ce-46d4-a59e-ad26f767b67e" providerId="AD" clId="Web-{9484EE0E-616D-C473-82E7-CB51C072FC89}" dt="2021-11-02T22:47:52.638" v="1389" actId="14100"/>
      <pc:docMkLst>
        <pc:docMk/>
      </pc:docMkLst>
      <pc:sldChg chg="addSp delSp modSp mod setBg">
        <pc:chgData name="Voleti, Ram Prasad" userId="S::voleti.3@wright.edu::74fc58b0-74ce-46d4-a59e-ad26f767b67e" providerId="AD" clId="Web-{9484EE0E-616D-C473-82E7-CB51C072FC89}" dt="2021-11-02T22:42:31.157" v="1362" actId="14100"/>
        <pc:sldMkLst>
          <pc:docMk/>
          <pc:sldMk cId="0" sldId="257"/>
        </pc:sldMkLst>
        <pc:spChg chg="mod">
          <ac:chgData name="Voleti, Ram Prasad" userId="S::voleti.3@wright.edu::74fc58b0-74ce-46d4-a59e-ad26f767b67e" providerId="AD" clId="Web-{9484EE0E-616D-C473-82E7-CB51C072FC89}" dt="2021-11-02T22:42:12.922" v="1361" actId="1076"/>
          <ac:spMkLst>
            <pc:docMk/>
            <pc:sldMk cId="0" sldId="257"/>
            <ac:spMk id="59" creationId="{00000000-0000-0000-0000-000000000000}"/>
          </ac:spMkLst>
        </pc:spChg>
        <pc:picChg chg="add mod ord">
          <ac:chgData name="Voleti, Ram Prasad" userId="S::voleti.3@wright.edu::74fc58b0-74ce-46d4-a59e-ad26f767b67e" providerId="AD" clId="Web-{9484EE0E-616D-C473-82E7-CB51C072FC89}" dt="2021-11-02T21:35:27.440" v="1151"/>
          <ac:picMkLst>
            <pc:docMk/>
            <pc:sldMk cId="0" sldId="257"/>
            <ac:picMk id="2" creationId="{0820BE6E-7321-4A0B-A491-FFFA4E7A375D}"/>
          </ac:picMkLst>
        </pc:picChg>
        <pc:picChg chg="add del mod ord">
          <ac:chgData name="Voleti, Ram Prasad" userId="S::voleti.3@wright.edu::74fc58b0-74ce-46d4-a59e-ad26f767b67e" providerId="AD" clId="Web-{9484EE0E-616D-C473-82E7-CB51C072FC89}" dt="2021-11-02T22:12:51.406" v="1211"/>
          <ac:picMkLst>
            <pc:docMk/>
            <pc:sldMk cId="0" sldId="257"/>
            <ac:picMk id="2" creationId="{DFB81D24-79D5-4A9D-BCF0-356347471AD8}"/>
          </ac:picMkLst>
        </pc:picChg>
        <pc:picChg chg="add mod ord">
          <ac:chgData name="Voleti, Ram Prasad" userId="S::voleti.3@wright.edu::74fc58b0-74ce-46d4-a59e-ad26f767b67e" providerId="AD" clId="Web-{9484EE0E-616D-C473-82E7-CB51C072FC89}" dt="2021-11-02T22:42:31.157" v="1362" actId="14100"/>
          <ac:picMkLst>
            <pc:docMk/>
            <pc:sldMk cId="0" sldId="257"/>
            <ac:picMk id="3" creationId="{BFA5259F-9166-42E2-8C76-5D21850F82ED}"/>
          </ac:picMkLst>
        </pc:picChg>
      </pc:sldChg>
      <pc:sldChg chg="modSp del">
        <pc:chgData name="Voleti, Ram Prasad" userId="S::voleti.3@wright.edu::74fc58b0-74ce-46d4-a59e-ad26f767b67e" providerId="AD" clId="Web-{9484EE0E-616D-C473-82E7-CB51C072FC89}" dt="2021-11-02T22:20:29.980" v="1239"/>
        <pc:sldMkLst>
          <pc:docMk/>
          <pc:sldMk cId="0" sldId="258"/>
        </pc:sldMkLst>
        <pc:spChg chg="mod">
          <ac:chgData name="Voleti, Ram Prasad" userId="S::voleti.3@wright.edu::74fc58b0-74ce-46d4-a59e-ad26f767b67e" providerId="AD" clId="Web-{9484EE0E-616D-C473-82E7-CB51C072FC89}" dt="2021-11-02T20:50:39.326" v="817" actId="20577"/>
          <ac:spMkLst>
            <pc:docMk/>
            <pc:sldMk cId="0" sldId="258"/>
            <ac:spMk id="64" creationId="{00000000-0000-0000-0000-000000000000}"/>
          </ac:spMkLst>
        </pc:spChg>
      </pc:sldChg>
      <pc:sldChg chg="addSp modSp">
        <pc:chgData name="Voleti, Ram Prasad" userId="S::voleti.3@wright.edu::74fc58b0-74ce-46d4-a59e-ad26f767b67e" providerId="AD" clId="Web-{9484EE0E-616D-C473-82E7-CB51C072FC89}" dt="2021-11-02T22:38:33.659" v="1348" actId="14100"/>
        <pc:sldMkLst>
          <pc:docMk/>
          <pc:sldMk cId="0" sldId="259"/>
        </pc:sldMkLst>
        <pc:spChg chg="mod">
          <ac:chgData name="Voleti, Ram Prasad" userId="S::voleti.3@wright.edu::74fc58b0-74ce-46d4-a59e-ad26f767b67e" providerId="AD" clId="Web-{9484EE0E-616D-C473-82E7-CB51C072FC89}" dt="2021-11-02T22:38:33.659" v="1348" actId="14100"/>
          <ac:spMkLst>
            <pc:docMk/>
            <pc:sldMk cId="0" sldId="259"/>
            <ac:spMk id="69" creationId="{00000000-0000-0000-0000-000000000000}"/>
          </ac:spMkLst>
        </pc:spChg>
        <pc:picChg chg="add mod ord">
          <ac:chgData name="Voleti, Ram Prasad" userId="S::voleti.3@wright.edu::74fc58b0-74ce-46d4-a59e-ad26f767b67e" providerId="AD" clId="Web-{9484EE0E-616D-C473-82E7-CB51C072FC89}" dt="2021-11-02T22:22:17.292" v="1247" actId="14100"/>
          <ac:picMkLst>
            <pc:docMk/>
            <pc:sldMk cId="0" sldId="259"/>
            <ac:picMk id="2" creationId="{060F369A-BA94-4B19-B8C8-DE2E21F49315}"/>
          </ac:picMkLst>
        </pc:picChg>
      </pc:sldChg>
      <pc:sldChg chg="addSp delSp modSp mod modClrScheme chgLayout">
        <pc:chgData name="Voleti, Ram Prasad" userId="S::voleti.3@wright.edu::74fc58b0-74ce-46d4-a59e-ad26f767b67e" providerId="AD" clId="Web-{9484EE0E-616D-C473-82E7-CB51C072FC89}" dt="2021-11-02T22:36:37.488" v="1339" actId="14100"/>
        <pc:sldMkLst>
          <pc:docMk/>
          <pc:sldMk cId="0" sldId="260"/>
        </pc:sldMkLst>
        <pc:spChg chg="add del mod">
          <ac:chgData name="Voleti, Ram Prasad" userId="S::voleti.3@wright.edu::74fc58b0-74ce-46d4-a59e-ad26f767b67e" providerId="AD" clId="Web-{9484EE0E-616D-C473-82E7-CB51C072FC89}" dt="2021-11-02T22:31:42.959" v="1293"/>
          <ac:spMkLst>
            <pc:docMk/>
            <pc:sldMk cId="0" sldId="260"/>
            <ac:spMk id="4" creationId="{0046000F-99AE-44C1-9628-078F54516C95}"/>
          </ac:spMkLst>
        </pc:spChg>
        <pc:spChg chg="mod">
          <ac:chgData name="Voleti, Ram Prasad" userId="S::voleti.3@wright.edu::74fc58b0-74ce-46d4-a59e-ad26f767b67e" providerId="AD" clId="Web-{9484EE0E-616D-C473-82E7-CB51C072FC89}" dt="2021-11-02T22:36:24.847" v="1336" actId="14100"/>
          <ac:spMkLst>
            <pc:docMk/>
            <pc:sldMk cId="0" sldId="260"/>
            <ac:spMk id="74" creationId="{00000000-0000-0000-0000-000000000000}"/>
          </ac:spMkLst>
        </pc:spChg>
        <pc:spChg chg="add del mod">
          <ac:chgData name="Voleti, Ram Prasad" userId="S::voleti.3@wright.edu::74fc58b0-74ce-46d4-a59e-ad26f767b67e" providerId="AD" clId="Web-{9484EE0E-616D-C473-82E7-CB51C072FC89}" dt="2021-11-02T22:36:37.488" v="1339" actId="14100"/>
          <ac:spMkLst>
            <pc:docMk/>
            <pc:sldMk cId="0" sldId="260"/>
            <ac:spMk id="75" creationId="{00000000-0000-0000-0000-000000000000}"/>
          </ac:spMkLst>
        </pc:spChg>
        <pc:spChg chg="add del mod">
          <ac:chgData name="Voleti, Ram Prasad" userId="S::voleti.3@wright.edu::74fc58b0-74ce-46d4-a59e-ad26f767b67e" providerId="AD" clId="Web-{9484EE0E-616D-C473-82E7-CB51C072FC89}" dt="2021-11-02T22:31:17.475" v="1290"/>
          <ac:spMkLst>
            <pc:docMk/>
            <pc:sldMk cId="0" sldId="260"/>
            <ac:spMk id="80" creationId="{9ED2177F-D0C1-4E86-BC59-46796F9C91ED}"/>
          </ac:spMkLst>
        </pc:spChg>
        <pc:picChg chg="add mod ord">
          <ac:chgData name="Voleti, Ram Prasad" userId="S::voleti.3@wright.edu::74fc58b0-74ce-46d4-a59e-ad26f767b67e" providerId="AD" clId="Web-{9484EE0E-616D-C473-82E7-CB51C072FC89}" dt="2021-11-02T22:31:00.834" v="1286" actId="14100"/>
          <ac:picMkLst>
            <pc:docMk/>
            <pc:sldMk cId="0" sldId="260"/>
            <ac:picMk id="2" creationId="{AC3A173B-D743-4515-A709-C4BF4A52A6DF}"/>
          </ac:picMkLst>
        </pc:picChg>
      </pc:sldChg>
      <pc:sldChg chg="modSp mod setBg">
        <pc:chgData name="Voleti, Ram Prasad" userId="S::voleti.3@wright.edu::74fc58b0-74ce-46d4-a59e-ad26f767b67e" providerId="AD" clId="Web-{9484EE0E-616D-C473-82E7-CB51C072FC89}" dt="2021-11-02T22:41:12.876" v="1357"/>
        <pc:sldMkLst>
          <pc:docMk/>
          <pc:sldMk cId="0" sldId="261"/>
        </pc:sldMkLst>
        <pc:spChg chg="mod">
          <ac:chgData name="Voleti, Ram Prasad" userId="S::voleti.3@wright.edu::74fc58b0-74ce-46d4-a59e-ad26f767b67e" providerId="AD" clId="Web-{9484EE0E-616D-C473-82E7-CB51C072FC89}" dt="2021-11-02T22:40:28.158" v="1353" actId="20577"/>
          <ac:spMkLst>
            <pc:docMk/>
            <pc:sldMk cId="0" sldId="261"/>
            <ac:spMk id="80" creationId="{00000000-0000-0000-0000-000000000000}"/>
          </ac:spMkLst>
        </pc:spChg>
        <pc:spChg chg="mod">
          <ac:chgData name="Voleti, Ram Prasad" userId="S::voleti.3@wright.edu::74fc58b0-74ce-46d4-a59e-ad26f767b67e" providerId="AD" clId="Web-{9484EE0E-616D-C473-82E7-CB51C072FC89}" dt="2021-11-02T22:40:46.001" v="1355" actId="20577"/>
          <ac:spMkLst>
            <pc:docMk/>
            <pc:sldMk cId="0" sldId="261"/>
            <ac:spMk id="81" creationId="{00000000-0000-0000-0000-000000000000}"/>
          </ac:spMkLst>
        </pc:spChg>
      </pc:sldChg>
      <pc:sldChg chg="addSp delSp modSp new mod setBg">
        <pc:chgData name="Voleti, Ram Prasad" userId="S::voleti.3@wright.edu::74fc58b0-74ce-46d4-a59e-ad26f767b67e" providerId="AD" clId="Web-{9484EE0E-616D-C473-82E7-CB51C072FC89}" dt="2021-11-02T22:28:56.570" v="1275" actId="20577"/>
        <pc:sldMkLst>
          <pc:docMk/>
          <pc:sldMk cId="308024656" sldId="262"/>
        </pc:sldMkLst>
        <pc:spChg chg="mod">
          <ac:chgData name="Voleti, Ram Prasad" userId="S::voleti.3@wright.edu::74fc58b0-74ce-46d4-a59e-ad26f767b67e" providerId="AD" clId="Web-{9484EE0E-616D-C473-82E7-CB51C072FC89}" dt="2021-11-02T22:26:16.774" v="1257" actId="20577"/>
          <ac:spMkLst>
            <pc:docMk/>
            <pc:sldMk cId="308024656" sldId="262"/>
            <ac:spMk id="2" creationId="{1AF47019-157C-48CD-B72D-7725C641FBBB}"/>
          </ac:spMkLst>
        </pc:spChg>
        <pc:spChg chg="add del mod">
          <ac:chgData name="Voleti, Ram Prasad" userId="S::voleti.3@wright.edu::74fc58b0-74ce-46d4-a59e-ad26f767b67e" providerId="AD" clId="Web-{9484EE0E-616D-C473-82E7-CB51C072FC89}" dt="2021-11-02T21:05:36.510" v="1107"/>
          <ac:spMkLst>
            <pc:docMk/>
            <pc:sldMk cId="308024656" sldId="262"/>
            <ac:spMk id="3" creationId="{94FF3ED8-3574-4D2B-BF33-DF651D38D6CB}"/>
          </ac:spMkLst>
        </pc:spChg>
        <pc:spChg chg="add del mod">
          <ac:chgData name="Voleti, Ram Prasad" userId="S::voleti.3@wright.edu::74fc58b0-74ce-46d4-a59e-ad26f767b67e" providerId="AD" clId="Web-{9484EE0E-616D-C473-82E7-CB51C072FC89}" dt="2021-11-02T21:08:55.087" v="1149"/>
          <ac:spMkLst>
            <pc:docMk/>
            <pc:sldMk cId="308024656" sldId="262"/>
            <ac:spMk id="4" creationId="{C6790810-C7CF-455F-B169-4C5AEFFE261A}"/>
          </ac:spMkLst>
        </pc:spChg>
        <pc:spChg chg="add del mod">
          <ac:chgData name="Voleti, Ram Prasad" userId="S::voleti.3@wright.edu::74fc58b0-74ce-46d4-a59e-ad26f767b67e" providerId="AD" clId="Web-{9484EE0E-616D-C473-82E7-CB51C072FC89}" dt="2021-11-02T21:08:55.087" v="1148"/>
          <ac:spMkLst>
            <pc:docMk/>
            <pc:sldMk cId="308024656" sldId="262"/>
            <ac:spMk id="5" creationId="{EE69C27D-FFA4-4F23-B39C-F8C38668FE40}"/>
          </ac:spMkLst>
        </pc:spChg>
        <pc:spChg chg="mod">
          <ac:chgData name="Voleti, Ram Prasad" userId="S::voleti.3@wright.edu::74fc58b0-74ce-46d4-a59e-ad26f767b67e" providerId="AD" clId="Web-{9484EE0E-616D-C473-82E7-CB51C072FC89}" dt="2021-11-02T22:26:39.290" v="1259" actId="20577"/>
          <ac:spMkLst>
            <pc:docMk/>
            <pc:sldMk cId="308024656" sldId="262"/>
            <ac:spMk id="7" creationId="{4C5D18D5-0206-43F3-9433-08AC0BAE73EC}"/>
          </ac:spMkLst>
        </pc:spChg>
        <pc:spChg chg="mod">
          <ac:chgData name="Voleti, Ram Prasad" userId="S::voleti.3@wright.edu::74fc58b0-74ce-46d4-a59e-ad26f767b67e" providerId="AD" clId="Web-{9484EE0E-616D-C473-82E7-CB51C072FC89}" dt="2021-11-02T22:26:47.696" v="1260" actId="20577"/>
          <ac:spMkLst>
            <pc:docMk/>
            <pc:sldMk cId="308024656" sldId="262"/>
            <ac:spMk id="8" creationId="{1C755DE1-3C77-4FBB-82A5-77161AC4A347}"/>
          </ac:spMkLst>
        </pc:spChg>
        <pc:spChg chg="mod">
          <ac:chgData name="Voleti, Ram Prasad" userId="S::voleti.3@wright.edu::74fc58b0-74ce-46d4-a59e-ad26f767b67e" providerId="AD" clId="Web-{9484EE0E-616D-C473-82E7-CB51C072FC89}" dt="2021-11-02T22:26:56.446" v="1261" actId="20577"/>
          <ac:spMkLst>
            <pc:docMk/>
            <pc:sldMk cId="308024656" sldId="262"/>
            <ac:spMk id="10" creationId="{FECF15A8-6E51-48D1-BC80-DE7851BF8F01}"/>
          </ac:spMkLst>
        </pc:spChg>
        <pc:spChg chg="mod">
          <ac:chgData name="Voleti, Ram Prasad" userId="S::voleti.3@wright.edu::74fc58b0-74ce-46d4-a59e-ad26f767b67e" providerId="AD" clId="Web-{9484EE0E-616D-C473-82E7-CB51C072FC89}" dt="2021-11-02T22:28:17.492" v="1271" actId="20577"/>
          <ac:spMkLst>
            <pc:docMk/>
            <pc:sldMk cId="308024656" sldId="262"/>
            <ac:spMk id="11" creationId="{072E7E1D-17EE-41CC-BE9B-F49D420BF2F0}"/>
          </ac:spMkLst>
        </pc:spChg>
        <pc:spChg chg="mod">
          <ac:chgData name="Voleti, Ram Prasad" userId="S::voleti.3@wright.edu::74fc58b0-74ce-46d4-a59e-ad26f767b67e" providerId="AD" clId="Web-{9484EE0E-616D-C473-82E7-CB51C072FC89}" dt="2021-11-02T22:28:26.461" v="1272" actId="20577"/>
          <ac:spMkLst>
            <pc:docMk/>
            <pc:sldMk cId="308024656" sldId="262"/>
            <ac:spMk id="12" creationId="{41F5EF10-749B-471E-8870-8AFAE7F1DB13}"/>
          </ac:spMkLst>
        </pc:spChg>
        <pc:spChg chg="mod">
          <ac:chgData name="Voleti, Ram Prasad" userId="S::voleti.3@wright.edu::74fc58b0-74ce-46d4-a59e-ad26f767b67e" providerId="AD" clId="Web-{9484EE0E-616D-C473-82E7-CB51C072FC89}" dt="2021-11-02T22:28:34.367" v="1273" actId="20577"/>
          <ac:spMkLst>
            <pc:docMk/>
            <pc:sldMk cId="308024656" sldId="262"/>
            <ac:spMk id="13" creationId="{1817D54B-B09C-4EB3-93A0-761EA90248A7}"/>
          </ac:spMkLst>
        </pc:spChg>
        <pc:spChg chg="mod">
          <ac:chgData name="Voleti, Ram Prasad" userId="S::voleti.3@wright.edu::74fc58b0-74ce-46d4-a59e-ad26f767b67e" providerId="AD" clId="Web-{9484EE0E-616D-C473-82E7-CB51C072FC89}" dt="2021-11-02T22:28:42.007" v="1274" actId="20577"/>
          <ac:spMkLst>
            <pc:docMk/>
            <pc:sldMk cId="308024656" sldId="262"/>
            <ac:spMk id="14" creationId="{75D30CB1-F2B1-40BE-873B-4593B99364A0}"/>
          </ac:spMkLst>
        </pc:spChg>
        <pc:spChg chg="mod">
          <ac:chgData name="Voleti, Ram Prasad" userId="S::voleti.3@wright.edu::74fc58b0-74ce-46d4-a59e-ad26f767b67e" providerId="AD" clId="Web-{9484EE0E-616D-C473-82E7-CB51C072FC89}" dt="2021-11-02T22:28:56.570" v="1275" actId="20577"/>
          <ac:spMkLst>
            <pc:docMk/>
            <pc:sldMk cId="308024656" sldId="262"/>
            <ac:spMk id="15" creationId="{910E583E-3F88-4D5D-BD0B-74B52053AD34}"/>
          </ac:spMkLst>
        </pc:spChg>
      </pc:sldChg>
      <pc:sldChg chg="del">
        <pc:chgData name="Voleti, Ram Prasad" userId="S::voleti.3@wright.edu::74fc58b0-74ce-46d4-a59e-ad26f767b67e" providerId="AD" clId="Web-{9484EE0E-616D-C473-82E7-CB51C072FC89}" dt="2021-11-02T22:45:54.717" v="1367"/>
        <pc:sldMkLst>
          <pc:docMk/>
          <pc:sldMk cId="1212667244" sldId="263"/>
        </pc:sldMkLst>
      </pc:sldChg>
      <pc:sldChg chg="addSp delSp modSp new mod modClrScheme chgLayout">
        <pc:chgData name="Voleti, Ram Prasad" userId="S::voleti.3@wright.edu::74fc58b0-74ce-46d4-a59e-ad26f767b67e" providerId="AD" clId="Web-{9484EE0E-616D-C473-82E7-CB51C072FC89}" dt="2021-11-02T22:17:05.013" v="1238" actId="14100"/>
        <pc:sldMkLst>
          <pc:docMk/>
          <pc:sldMk cId="1916968229" sldId="264"/>
        </pc:sldMkLst>
        <pc:spChg chg="del">
          <ac:chgData name="Voleti, Ram Prasad" userId="S::voleti.3@wright.edu::74fc58b0-74ce-46d4-a59e-ad26f767b67e" providerId="AD" clId="Web-{9484EE0E-616D-C473-82E7-CB51C072FC89}" dt="2021-11-02T22:04:37.207" v="1160"/>
          <ac:spMkLst>
            <pc:docMk/>
            <pc:sldMk cId="1916968229" sldId="264"/>
            <ac:spMk id="2" creationId="{D93DB02A-5808-448D-987A-F9044C5863C3}"/>
          </ac:spMkLst>
        </pc:spChg>
        <pc:spChg chg="add del">
          <ac:chgData name="Voleti, Ram Prasad" userId="S::voleti.3@wright.edu::74fc58b0-74ce-46d4-a59e-ad26f767b67e" providerId="AD" clId="Web-{9484EE0E-616D-C473-82E7-CB51C072FC89}" dt="2021-11-02T22:04:26.176" v="1159"/>
          <ac:spMkLst>
            <pc:docMk/>
            <pc:sldMk cId="1916968229" sldId="264"/>
            <ac:spMk id="3" creationId="{710F93BE-FB81-4ED6-B592-CF08EE2067D8}"/>
          </ac:spMkLst>
        </pc:spChg>
        <pc:spChg chg="add mod">
          <ac:chgData name="Voleti, Ram Prasad" userId="S::voleti.3@wright.edu::74fc58b0-74ce-46d4-a59e-ad26f767b67e" providerId="AD" clId="Web-{9484EE0E-616D-C473-82E7-CB51C072FC89}" dt="2021-11-02T22:08:54.611" v="1189" actId="20577"/>
          <ac:spMkLst>
            <pc:docMk/>
            <pc:sldMk cId="1916968229" sldId="264"/>
            <ac:spMk id="7" creationId="{E34E249F-3B70-4C9C-AE7A-320C0ACE3DDD}"/>
          </ac:spMkLst>
        </pc:spChg>
        <pc:spChg chg="add del mod">
          <ac:chgData name="Voleti, Ram Prasad" userId="S::voleti.3@wright.edu::74fc58b0-74ce-46d4-a59e-ad26f767b67e" providerId="AD" clId="Web-{9484EE0E-616D-C473-82E7-CB51C072FC89}" dt="2021-11-02T22:09:10.268" v="1190"/>
          <ac:spMkLst>
            <pc:docMk/>
            <pc:sldMk cId="1916968229" sldId="264"/>
            <ac:spMk id="9" creationId="{EF47C8CA-7BC6-4A89-9A7E-BF923CBC5360}"/>
          </ac:spMkLst>
        </pc:spChg>
        <pc:spChg chg="add mod">
          <ac:chgData name="Voleti, Ram Prasad" userId="S::voleti.3@wright.edu::74fc58b0-74ce-46d4-a59e-ad26f767b67e" providerId="AD" clId="Web-{9484EE0E-616D-C473-82E7-CB51C072FC89}" dt="2021-11-02T22:05:45.613" v="1169" actId="20577"/>
          <ac:spMkLst>
            <pc:docMk/>
            <pc:sldMk cId="1916968229" sldId="264"/>
            <ac:spMk id="11" creationId="{224F1D82-6F82-4136-B0BB-FE7E9E30BF5E}"/>
          </ac:spMkLst>
        </pc:spChg>
        <pc:picChg chg="add mod ord">
          <ac:chgData name="Voleti, Ram Prasad" userId="S::voleti.3@wright.edu::74fc58b0-74ce-46d4-a59e-ad26f767b67e" providerId="AD" clId="Web-{9484EE0E-616D-C473-82E7-CB51C072FC89}" dt="2021-11-02T22:17:05.013" v="1238" actId="14100"/>
          <ac:picMkLst>
            <pc:docMk/>
            <pc:sldMk cId="1916968229" sldId="264"/>
            <ac:picMk id="4" creationId="{F7E51506-511D-482A-A696-27A46EE0E4CC}"/>
          </ac:picMkLst>
        </pc:picChg>
      </pc:sldChg>
      <pc:sldChg chg="addSp delSp modSp add">
        <pc:chgData name="Voleti, Ram Prasad" userId="S::voleti.3@wright.edu::74fc58b0-74ce-46d4-a59e-ad26f767b67e" providerId="AD" clId="Web-{9484EE0E-616D-C473-82E7-CB51C072FC89}" dt="2021-11-02T22:47:52.638" v="1389" actId="14100"/>
        <pc:sldMkLst>
          <pc:docMk/>
          <pc:sldMk cId="3008872135" sldId="265"/>
        </pc:sldMkLst>
        <pc:spChg chg="mod">
          <ac:chgData name="Voleti, Ram Prasad" userId="S::voleti.3@wright.edu::74fc58b0-74ce-46d4-a59e-ad26f767b67e" providerId="AD" clId="Web-{9484EE0E-616D-C473-82E7-CB51C072FC89}" dt="2021-11-02T22:47:39.951" v="1387" actId="1076"/>
          <ac:spMkLst>
            <pc:docMk/>
            <pc:sldMk cId="3008872135" sldId="265"/>
            <ac:spMk id="2" creationId="{D1332E7D-E784-4ED9-99E3-E2FC5FA6D52D}"/>
          </ac:spMkLst>
        </pc:spChg>
        <pc:spChg chg="add del mod">
          <ac:chgData name="Voleti, Ram Prasad" userId="S::voleti.3@wright.edu::74fc58b0-74ce-46d4-a59e-ad26f767b67e" providerId="AD" clId="Web-{9484EE0E-616D-C473-82E7-CB51C072FC89}" dt="2021-11-02T22:45:42.030" v="1365"/>
          <ac:spMkLst>
            <pc:docMk/>
            <pc:sldMk cId="3008872135" sldId="265"/>
            <ac:spMk id="4" creationId="{D833E57A-CCAF-4CCC-A80B-03FB242C7FB3}"/>
          </ac:spMkLst>
        </pc:spChg>
        <pc:spChg chg="del">
          <ac:chgData name="Voleti, Ram Prasad" userId="S::voleti.3@wright.edu::74fc58b0-74ce-46d4-a59e-ad26f767b67e" providerId="AD" clId="Web-{9484EE0E-616D-C473-82E7-CB51C072FC89}" dt="2021-11-02T22:45:34.811" v="1364"/>
          <ac:spMkLst>
            <pc:docMk/>
            <pc:sldMk cId="3008872135" sldId="265"/>
            <ac:spMk id="13" creationId="{71064074-D271-4175-A994-2EF1A6D517E1}"/>
          </ac:spMkLst>
        </pc:spChg>
        <pc:picChg chg="mod">
          <ac:chgData name="Voleti, Ram Prasad" userId="S::voleti.3@wright.edu::74fc58b0-74ce-46d4-a59e-ad26f767b67e" providerId="AD" clId="Web-{9484EE0E-616D-C473-82E7-CB51C072FC89}" dt="2021-11-02T22:47:52.638" v="1389" actId="14100"/>
          <ac:picMkLst>
            <pc:docMk/>
            <pc:sldMk cId="3008872135" sldId="265"/>
            <ac:picMk id="6" creationId="{C86A529D-4062-4989-84F6-E34917519528}"/>
          </ac:picMkLst>
        </pc:picChg>
      </pc:sldChg>
      <pc:sldMasterChg chg="add addSldLayout">
        <pc:chgData name="Voleti, Ram Prasad" userId="S::voleti.3@wright.edu::74fc58b0-74ce-46d4-a59e-ad26f767b67e" providerId="AD" clId="Web-{9484EE0E-616D-C473-82E7-CB51C072FC89}" dt="2021-11-02T22:45:25.593" v="1363"/>
        <pc:sldMasterMkLst>
          <pc:docMk/>
          <pc:sldMasterMk cId="1357338511" sldId="2147483672"/>
        </pc:sldMasterMkLst>
        <pc:sldLayoutChg chg="add">
          <pc:chgData name="Voleti, Ram Prasad" userId="S::voleti.3@wright.edu::74fc58b0-74ce-46d4-a59e-ad26f767b67e" providerId="AD" clId="Web-{9484EE0E-616D-C473-82E7-CB51C072FC89}" dt="2021-11-02T22:45:25.593" v="1363"/>
          <pc:sldLayoutMkLst>
            <pc:docMk/>
            <pc:sldMasterMk cId="1357338511" sldId="2147483672"/>
            <pc:sldLayoutMk cId="2312039924" sldId="2147483673"/>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1938526090" sldId="2147483674"/>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2243074743" sldId="2147483675"/>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4089871548" sldId="2147483676"/>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502858136" sldId="2147483677"/>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4013295400" sldId="2147483678"/>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1200302448" sldId="2147483679"/>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442186190" sldId="2147483680"/>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2191071669" sldId="2147483681"/>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1785759013" sldId="2147483682"/>
          </pc:sldLayoutMkLst>
        </pc:sldLayoutChg>
        <pc:sldLayoutChg chg="add">
          <pc:chgData name="Voleti, Ram Prasad" userId="S::voleti.3@wright.edu::74fc58b0-74ce-46d4-a59e-ad26f767b67e" providerId="AD" clId="Web-{9484EE0E-616D-C473-82E7-CB51C072FC89}" dt="2021-11-02T22:45:25.593" v="1363"/>
          <pc:sldLayoutMkLst>
            <pc:docMk/>
            <pc:sldMasterMk cId="1357338511" sldId="2147483672"/>
            <pc:sldLayoutMk cId="1860178904" sldId="2147483683"/>
          </pc:sldLayoutMkLst>
        </pc:sldLayoutChg>
      </pc:sldMasterChg>
    </pc:docChg>
  </pc:docChgLst>
  <pc:docChgLst>
    <pc:chgData name="Nangineni, Alekhya" userId="S::nangineni.3@wright.edu::d1dfd743-7c58-4452-9f39-70e45f87c110" providerId="AD" clId="Web-{328AD74E-1738-40D7-815B-98F9034B27CD}"/>
    <pc:docChg chg="addSld delSld modSld">
      <pc:chgData name="Nangineni, Alekhya" userId="S::nangineni.3@wright.edu::d1dfd743-7c58-4452-9f39-70e45f87c110" providerId="AD" clId="Web-{328AD74E-1738-40D7-815B-98F9034B27CD}" dt="2021-11-02T22:01:50.431" v="5"/>
      <pc:docMkLst>
        <pc:docMk/>
      </pc:docMkLst>
      <pc:sldChg chg="del">
        <pc:chgData name="Nangineni, Alekhya" userId="S::nangineni.3@wright.edu::d1dfd743-7c58-4452-9f39-70e45f87c110" providerId="AD" clId="Web-{328AD74E-1738-40D7-815B-98F9034B27CD}" dt="2021-11-02T22:01:50.431" v="5"/>
        <pc:sldMkLst>
          <pc:docMk/>
          <pc:sldMk cId="0" sldId="256"/>
        </pc:sldMkLst>
      </pc:sldChg>
      <pc:sldChg chg="addSp modSp new">
        <pc:chgData name="Nangineni, Alekhya" userId="S::nangineni.3@wright.edu::d1dfd743-7c58-4452-9f39-70e45f87c110" providerId="AD" clId="Web-{328AD74E-1738-40D7-815B-98F9034B27CD}" dt="2021-11-02T22:01:44.665" v="4" actId="20577"/>
        <pc:sldMkLst>
          <pc:docMk/>
          <pc:sldMk cId="1212667244" sldId="263"/>
        </pc:sldMkLst>
        <pc:spChg chg="mod">
          <ac:chgData name="Nangineni, Alekhya" userId="S::nangineni.3@wright.edu::d1dfd743-7c58-4452-9f39-70e45f87c110" providerId="AD" clId="Web-{328AD74E-1738-40D7-815B-98F9034B27CD}" dt="2021-11-02T22:01:44.665" v="4" actId="20577"/>
          <ac:spMkLst>
            <pc:docMk/>
            <pc:sldMk cId="1212667244" sldId="263"/>
            <ac:spMk id="2" creationId="{BDD77746-6D6E-446E-8A27-BD709FD59357}"/>
          </ac:spMkLst>
        </pc:spChg>
        <pc:picChg chg="add">
          <ac:chgData name="Nangineni, Alekhya" userId="S::nangineni.3@wright.edu::d1dfd743-7c58-4452-9f39-70e45f87c110" providerId="AD" clId="Web-{328AD74E-1738-40D7-815B-98F9034B27CD}" dt="2021-11-02T22:01:26.994" v="1"/>
          <ac:picMkLst>
            <pc:docMk/>
            <pc:sldMk cId="1212667244" sldId="263"/>
            <ac:picMk id="4" creationId="{02B2028B-3F81-4740-852F-0F292884FB16}"/>
          </ac:picMkLst>
        </pc:picChg>
      </pc:sldChg>
    </pc:docChg>
  </pc:docChgLst>
</pc:chgInfo>
</file>

<file path=ppt/media/image1.pn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f846576eb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f846576eb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f846576eb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f846576eb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f846576eb7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f846576eb7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f846576eb7_7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f846576eb7_7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571500" y="1143000"/>
            <a:ext cx="8001000" cy="1489472"/>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571500" y="2857500"/>
            <a:ext cx="8000999" cy="148947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11/3/2021</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8601789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785759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571500" y="1147763"/>
            <a:ext cx="8001000" cy="1709738"/>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571500" y="3442098"/>
            <a:ext cx="8001000" cy="887388"/>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1910716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571500" y="1143000"/>
            <a:ext cx="6858000" cy="947737"/>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571500" y="2286000"/>
            <a:ext cx="34290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5143500" y="2286000"/>
            <a:ext cx="3429000" cy="228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421861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571500" y="1145286"/>
            <a:ext cx="8001000" cy="569214"/>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571500" y="1714500"/>
            <a:ext cx="3429001" cy="571499"/>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571501" y="2294335"/>
            <a:ext cx="3429000" cy="22776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5143499" y="1714501"/>
            <a:ext cx="3429001" cy="571499"/>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5143500" y="2294335"/>
            <a:ext cx="3428999" cy="22776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2003024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571500" y="1143000"/>
            <a:ext cx="6858000" cy="28575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0132954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5028581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571500" y="1143000"/>
            <a:ext cx="2865835" cy="1143000"/>
          </a:xfrm>
        </p:spPr>
        <p:txBody>
          <a:bodyPr anchor="t" anchorCtr="0"/>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4000500" y="1143000"/>
            <a:ext cx="4572000" cy="28575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571500" y="2286000"/>
            <a:ext cx="2865835" cy="2286000"/>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0898715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571501" y="1143000"/>
            <a:ext cx="2857500" cy="11430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4000500" y="1143000"/>
            <a:ext cx="4571999" cy="28575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571501" y="2286000"/>
            <a:ext cx="2857500" cy="2286000"/>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2430747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571500" y="1143001"/>
            <a:ext cx="6858000" cy="114299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571500" y="2286000"/>
            <a:ext cx="8001000" cy="228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385260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6543675" y="1143000"/>
            <a:ext cx="2028825" cy="3429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571500" y="1143000"/>
            <a:ext cx="5715000" cy="3429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11/3/2021</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120399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571500" y="1143000"/>
            <a:ext cx="6858000" cy="947737"/>
          </a:xfrm>
          <a:prstGeom prst="rect">
            <a:avLst/>
          </a:prstGeom>
        </p:spPr>
        <p:txBody>
          <a:bodyPr vert="horz" lIns="91440" tIns="45720" rIns="91440" bIns="45720" rtlCol="0" anchor="t"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571500" y="2286000"/>
            <a:ext cx="8001000" cy="2286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571500" y="301196"/>
            <a:ext cx="2286000" cy="273844"/>
          </a:xfrm>
          <a:prstGeom prst="rect">
            <a:avLst/>
          </a:prstGeom>
        </p:spPr>
        <p:txBody>
          <a:bodyPr vert="horz" lIns="91440" tIns="45720" rIns="91440" bIns="45720" rtlCol="0" anchor="b" anchorCtr="0"/>
          <a:lstStyle>
            <a:lvl1pPr algn="l">
              <a:defRPr sz="800">
                <a:solidFill>
                  <a:schemeClr val="tx1"/>
                </a:solidFill>
              </a:defRPr>
            </a:lvl1pPr>
          </a:lstStyle>
          <a:p>
            <a:fld id="{F4D57BDD-E64A-4D27-8978-82FFCA18A12C}" type="datetimeFigureOut">
              <a:rPr lang="en-US" smtClean="0"/>
              <a:pPr/>
              <a:t>11/3/2021</a:t>
            </a:fld>
            <a:endParaRPr lang="en-US"/>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5143500" y="4572000"/>
            <a:ext cx="3429000" cy="273844"/>
          </a:xfrm>
          <a:prstGeom prst="rect">
            <a:avLst/>
          </a:prstGeom>
        </p:spPr>
        <p:txBody>
          <a:bodyPr vert="horz" lIns="91440" tIns="45720" rIns="91440" bIns="45720" rtlCol="0" anchor="t" anchorCtr="0"/>
          <a:lstStyle>
            <a:lvl1pPr algn="r">
              <a:defRPr sz="7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6858000" y="301196"/>
            <a:ext cx="1714500" cy="571500"/>
          </a:xfrm>
          <a:prstGeom prst="rect">
            <a:avLst/>
          </a:prstGeom>
        </p:spPr>
        <p:txBody>
          <a:bodyPr vert="horz" lIns="91440" tIns="45720" rIns="91440" bIns="45720" rtlCol="0" anchor="t" anchorCtr="0"/>
          <a:lstStyle>
            <a:lvl1pPr algn="r">
              <a:defRPr sz="3000">
                <a:solidFill>
                  <a:schemeClr val="tx1"/>
                </a:solidFill>
                <a:latin typeface="+mj-lt"/>
              </a:defRPr>
            </a:lvl1pPr>
          </a:lstStyle>
          <a:p>
            <a:fld id="{D643A852-0206-46AC-B0EB-645612933129}" type="slidenum">
              <a:rPr lang="en-US" smtClean="0"/>
              <a:pPr/>
              <a:t>‹#›</a:t>
            </a:fld>
            <a:endParaRPr lang="en-US"/>
          </a:p>
        </p:txBody>
      </p:sp>
    </p:spTree>
    <p:extLst>
      <p:ext uri="{BB962C8B-B14F-4D97-AF65-F5344CB8AC3E}">
        <p14:creationId xmlns:p14="http://schemas.microsoft.com/office/powerpoint/2010/main" val="1357338511"/>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332E7D-E784-4ED9-99E3-E2FC5FA6D52D}"/>
              </a:ext>
            </a:extLst>
          </p:cNvPr>
          <p:cNvSpPr>
            <a:spLocks noGrp="1"/>
          </p:cNvSpPr>
          <p:nvPr>
            <p:ph type="title"/>
          </p:nvPr>
        </p:nvSpPr>
        <p:spPr>
          <a:xfrm>
            <a:off x="3191417" y="4093368"/>
            <a:ext cx="3116294" cy="865652"/>
          </a:xfrm>
        </p:spPr>
        <p:txBody>
          <a:bodyPr anchor="b">
            <a:normAutofit fontScale="90000"/>
          </a:bodyPr>
          <a:lstStyle/>
          <a:p>
            <a:r>
              <a:rPr lang="en-US" sz="3100">
                <a:latin typeface="Bookman Old Style"/>
              </a:rPr>
              <a:t>GaLa – Live every moment</a:t>
            </a:r>
          </a:p>
        </p:txBody>
      </p:sp>
      <p:pic>
        <p:nvPicPr>
          <p:cNvPr id="6" name="Picture 6" descr="Logo&#10;&#10;Description automatically generated">
            <a:extLst>
              <a:ext uri="{FF2B5EF4-FFF2-40B4-BE49-F238E27FC236}">
                <a16:creationId xmlns:a16="http://schemas.microsoft.com/office/drawing/2014/main" id="{C86A529D-4062-4989-84F6-E34917519528}"/>
              </a:ext>
            </a:extLst>
          </p:cNvPr>
          <p:cNvPicPr>
            <a:picLocks noChangeAspect="1"/>
          </p:cNvPicPr>
          <p:nvPr/>
        </p:nvPicPr>
        <p:blipFill>
          <a:blip r:embed="rId2"/>
          <a:stretch>
            <a:fillRect/>
          </a:stretch>
        </p:blipFill>
        <p:spPr>
          <a:xfrm>
            <a:off x="2378629" y="180506"/>
            <a:ext cx="4202568" cy="3818369"/>
          </a:xfrm>
          <a:prstGeom prst="rect">
            <a:avLst/>
          </a:prstGeom>
        </p:spPr>
      </p:pic>
    </p:spTree>
    <p:extLst>
      <p:ext uri="{BB962C8B-B14F-4D97-AF65-F5344CB8AC3E}">
        <p14:creationId xmlns:p14="http://schemas.microsoft.com/office/powerpoint/2010/main" val="30088721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8"/>
        <p:cNvGrpSpPr/>
        <p:nvPr/>
      </p:nvGrpSpPr>
      <p:grpSpPr>
        <a:xfrm>
          <a:off x="0" y="0"/>
          <a:ext cx="0" cy="0"/>
          <a:chOff x="0" y="0"/>
          <a:chExt cx="0" cy="0"/>
        </a:xfrm>
      </p:grpSpPr>
      <p:pic>
        <p:nvPicPr>
          <p:cNvPr id="3" name="Picture 3" descr="Group sharing session">
            <a:extLst>
              <a:ext uri="{FF2B5EF4-FFF2-40B4-BE49-F238E27FC236}">
                <a16:creationId xmlns:a16="http://schemas.microsoft.com/office/drawing/2014/main" id="{BFA5259F-9166-42E2-8C76-5D21850F82ED}"/>
              </a:ext>
            </a:extLst>
          </p:cNvPr>
          <p:cNvPicPr>
            <a:picLocks noChangeAspect="1"/>
          </p:cNvPicPr>
          <p:nvPr/>
        </p:nvPicPr>
        <p:blipFill>
          <a:blip r:embed="rId3"/>
          <a:stretch>
            <a:fillRect/>
          </a:stretch>
        </p:blipFill>
        <p:spPr>
          <a:xfrm>
            <a:off x="62543" y="49542"/>
            <a:ext cx="9008131" cy="5055199"/>
          </a:xfrm>
          <a:prstGeom prst="rect">
            <a:avLst/>
          </a:prstGeom>
        </p:spPr>
      </p:pic>
      <p:sp>
        <p:nvSpPr>
          <p:cNvPr id="59" name="Google Shape;59;p14"/>
          <p:cNvSpPr txBox="1"/>
          <p:nvPr/>
        </p:nvSpPr>
        <p:spPr>
          <a:xfrm>
            <a:off x="416706" y="175476"/>
            <a:ext cx="7575900" cy="412622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rgbClr val="FF0000"/>
                </a:solidFill>
                <a:latin typeface="Times New Roman"/>
                <a:ea typeface="Times New Roman"/>
                <a:cs typeface="Times New Roman"/>
                <a:sym typeface="Times New Roman"/>
              </a:rPr>
              <a:t>Co-Founders:</a:t>
            </a:r>
            <a:endParaRPr lang="en-GB" sz="1600" b="1">
              <a:solidFill>
                <a:srgbClr val="FF0000"/>
              </a:solidFill>
              <a:latin typeface="Times New Roman"/>
              <a:ea typeface="Times New Roman"/>
              <a:cs typeface="Times New Roman"/>
            </a:endParaRPr>
          </a:p>
          <a:p>
            <a:pPr marL="457200" lvl="0" indent="-317500" algn="l" rtl="0">
              <a:lnSpc>
                <a:spcPct val="90000"/>
              </a:lnSpc>
              <a:spcBef>
                <a:spcPts val="100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Ram Prasad Voleti</a:t>
            </a:r>
            <a:endParaRPr lang="en-GB">
              <a:solidFill>
                <a:srgbClr val="FFFF00"/>
              </a:solidFill>
              <a:latin typeface="Times New Roman"/>
              <a:ea typeface="Times New Roman"/>
              <a:cs typeface="Times New Roman"/>
            </a:endParaRPr>
          </a:p>
          <a:p>
            <a:pPr marL="457200" lvl="0" indent="-317500" algn="l" rtl="0">
              <a:lnSpc>
                <a:spcPct val="90000"/>
              </a:lnSpc>
              <a:spcBef>
                <a:spcPts val="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Alekhya </a:t>
            </a:r>
            <a:r>
              <a:rPr lang="en-GB" err="1">
                <a:solidFill>
                  <a:srgbClr val="FFFF00"/>
                </a:solidFill>
                <a:latin typeface="Times New Roman"/>
                <a:ea typeface="Times New Roman"/>
                <a:cs typeface="Times New Roman"/>
                <a:sym typeface="Times New Roman"/>
              </a:rPr>
              <a:t>Nangineni</a:t>
            </a:r>
            <a:endParaRPr lang="en-GB">
              <a:solidFill>
                <a:srgbClr val="FFFF00"/>
              </a:solidFill>
              <a:latin typeface="Times New Roman"/>
              <a:ea typeface="Times New Roman"/>
              <a:cs typeface="Times New Roman"/>
            </a:endParaRPr>
          </a:p>
          <a:p>
            <a:pPr marL="457200" lvl="0" indent="-317500" algn="l" rtl="0">
              <a:lnSpc>
                <a:spcPct val="90000"/>
              </a:lnSpc>
              <a:spcBef>
                <a:spcPts val="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Pranavi Adivi</a:t>
            </a:r>
            <a:endParaRPr lang="en-GB">
              <a:solidFill>
                <a:srgbClr val="FFFF00"/>
              </a:solidFill>
              <a:latin typeface="Times New Roman"/>
              <a:ea typeface="Times New Roman"/>
              <a:cs typeface="Times New Roman"/>
            </a:endParaRPr>
          </a:p>
          <a:p>
            <a:pPr marL="457200" lvl="0" indent="-317500" algn="l" rtl="0">
              <a:lnSpc>
                <a:spcPct val="90000"/>
              </a:lnSpc>
              <a:spcBef>
                <a:spcPts val="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Nikhila Gonuguntla</a:t>
            </a:r>
            <a:endParaRPr lang="en-GB">
              <a:solidFill>
                <a:srgbClr val="FFFF00"/>
              </a:solidFill>
              <a:latin typeface="Times New Roman"/>
              <a:ea typeface="Times New Roman"/>
              <a:cs typeface="Times New Roman"/>
            </a:endParaRPr>
          </a:p>
          <a:p>
            <a:pPr marL="457200" lvl="0" indent="-317500" algn="l" rtl="0">
              <a:lnSpc>
                <a:spcPct val="90000"/>
              </a:lnSpc>
              <a:spcBef>
                <a:spcPts val="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Revanth Krishna Cherukuri</a:t>
            </a:r>
            <a:endParaRPr lang="en-GB">
              <a:solidFill>
                <a:srgbClr val="FFFF00"/>
              </a:solidFill>
              <a:latin typeface="Times New Roman"/>
              <a:ea typeface="Times New Roman"/>
              <a:cs typeface="Times New Roman"/>
            </a:endParaRPr>
          </a:p>
          <a:p>
            <a:pPr marL="457200">
              <a:lnSpc>
                <a:spcPct val="90000"/>
              </a:lnSpc>
              <a:spcBef>
                <a:spcPts val="1000"/>
              </a:spcBef>
            </a:pPr>
            <a:endParaRPr lang="en-GB">
              <a:solidFill>
                <a:srgbClr val="FFFF00"/>
              </a:solidFill>
              <a:latin typeface="Times New Roman"/>
              <a:ea typeface="Times New Roman"/>
              <a:cs typeface="Times New Roman"/>
            </a:endParaRPr>
          </a:p>
          <a:p>
            <a:pPr marL="0" lvl="0" indent="0" algn="l" rtl="0">
              <a:lnSpc>
                <a:spcPct val="90000"/>
              </a:lnSpc>
              <a:spcBef>
                <a:spcPts val="1000"/>
              </a:spcBef>
              <a:spcAft>
                <a:spcPts val="0"/>
              </a:spcAft>
              <a:buNone/>
            </a:pPr>
            <a:r>
              <a:rPr lang="en-GB" sz="1600" b="1">
                <a:solidFill>
                  <a:srgbClr val="FF0000"/>
                </a:solidFill>
                <a:latin typeface="Times New Roman"/>
                <a:ea typeface="Times New Roman"/>
                <a:cs typeface="Times New Roman"/>
                <a:sym typeface="Times New Roman"/>
              </a:rPr>
              <a:t>Target Marketplace:</a:t>
            </a:r>
            <a:endParaRPr lang="en-GB" sz="1600" b="1">
              <a:solidFill>
                <a:srgbClr val="FF0000"/>
              </a:solidFill>
              <a:latin typeface="Times New Roman"/>
              <a:ea typeface="Times New Roman"/>
              <a:cs typeface="Times New Roman"/>
            </a:endParaRPr>
          </a:p>
          <a:p>
            <a:pPr>
              <a:lnSpc>
                <a:spcPct val="90000"/>
              </a:lnSpc>
              <a:spcBef>
                <a:spcPts val="1000"/>
              </a:spcBef>
            </a:pPr>
            <a:r>
              <a:rPr lang="en-GB" sz="1500">
                <a:solidFill>
                  <a:srgbClr val="FFFF00"/>
                </a:solidFill>
                <a:latin typeface="Times New Roman"/>
                <a:ea typeface="Times New Roman"/>
                <a:cs typeface="Times New Roman"/>
                <a:sym typeface="Times New Roman"/>
              </a:rPr>
              <a:t>     College institution/work organisation can use this application.</a:t>
            </a:r>
            <a:endParaRPr lang="en-GB" sz="1500">
              <a:solidFill>
                <a:srgbClr val="FFFF00"/>
              </a:solidFill>
              <a:latin typeface="Times New Roman"/>
              <a:ea typeface="Times New Roman"/>
              <a:cs typeface="Times New Roman"/>
            </a:endParaRPr>
          </a:p>
          <a:p>
            <a:pPr marL="0" lvl="0" indent="0" algn="l" rtl="0">
              <a:lnSpc>
                <a:spcPct val="90000"/>
              </a:lnSpc>
              <a:spcBef>
                <a:spcPts val="1000"/>
              </a:spcBef>
              <a:spcAft>
                <a:spcPts val="0"/>
              </a:spcAft>
              <a:buNone/>
            </a:pPr>
            <a:endParaRPr lang="en-GB" sz="1500">
              <a:solidFill>
                <a:srgbClr val="FFFF00"/>
              </a:solidFill>
              <a:latin typeface="Times New Roman"/>
              <a:ea typeface="Times New Roman"/>
              <a:cs typeface="Times New Roman"/>
            </a:endParaRPr>
          </a:p>
          <a:p>
            <a:pPr marL="0" lvl="0" indent="0" algn="l" rtl="0">
              <a:lnSpc>
                <a:spcPct val="90000"/>
              </a:lnSpc>
              <a:spcBef>
                <a:spcPts val="1000"/>
              </a:spcBef>
              <a:spcAft>
                <a:spcPts val="0"/>
              </a:spcAft>
              <a:buNone/>
            </a:pPr>
            <a:r>
              <a:rPr lang="en-GB" sz="1600" b="1">
                <a:solidFill>
                  <a:srgbClr val="FF0000"/>
                </a:solidFill>
                <a:latin typeface="Times New Roman"/>
                <a:ea typeface="Times New Roman"/>
                <a:cs typeface="Times New Roman"/>
                <a:sym typeface="Times New Roman"/>
              </a:rPr>
              <a:t>Value Proposition:</a:t>
            </a:r>
            <a:endParaRPr lang="en-GB" sz="1600" b="1">
              <a:solidFill>
                <a:srgbClr val="FF0000"/>
              </a:solidFill>
              <a:latin typeface="Times New Roman"/>
              <a:ea typeface="Times New Roman"/>
              <a:cs typeface="Times New Roman"/>
            </a:endParaRPr>
          </a:p>
          <a:p>
            <a:pPr marL="457200" lvl="0" indent="-317500" algn="l" rtl="0">
              <a:lnSpc>
                <a:spcPct val="90000"/>
              </a:lnSpc>
              <a:spcBef>
                <a:spcPts val="1000"/>
              </a:spcBef>
              <a:spcAft>
                <a:spcPts val="0"/>
              </a:spcAft>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We offer Individual edition which is free of cost for a 10 groups and 20 members per group.</a:t>
            </a:r>
            <a:endParaRPr lang="en-GB">
              <a:solidFill>
                <a:srgbClr val="FFFF00"/>
              </a:solidFill>
              <a:latin typeface="Times New Roman"/>
              <a:ea typeface="Times New Roman"/>
              <a:cs typeface="Times New Roman"/>
            </a:endParaRPr>
          </a:p>
          <a:p>
            <a:pPr marL="457200" indent="-317500">
              <a:lnSpc>
                <a:spcPct val="90000"/>
              </a:lnSpc>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Premium Edition- It comes with unlimited groups and members in each group for $2/month.</a:t>
            </a:r>
            <a:endParaRPr lang="en-GB">
              <a:solidFill>
                <a:srgbClr val="FFFF00"/>
              </a:solidFill>
              <a:latin typeface="Times New Roman"/>
              <a:ea typeface="Times New Roman"/>
              <a:cs typeface="Times New Roman"/>
            </a:endParaRPr>
          </a:p>
          <a:p>
            <a:pPr marL="457200" indent="-317500">
              <a:lnSpc>
                <a:spcPct val="90000"/>
              </a:lnSpc>
              <a:buClr>
                <a:schemeClr val="dk1"/>
              </a:buClr>
              <a:buSzPts val="1400"/>
              <a:buFont typeface="Times New Roman"/>
              <a:buChar char="●"/>
            </a:pPr>
            <a:r>
              <a:rPr lang="en-GB">
                <a:solidFill>
                  <a:srgbClr val="FFFF00"/>
                </a:solidFill>
                <a:latin typeface="Times New Roman"/>
                <a:ea typeface="Times New Roman"/>
                <a:cs typeface="Times New Roman"/>
                <a:sym typeface="Times New Roman"/>
              </a:rPr>
              <a:t>Enterprise Edition – It includes premium features for users in an enterprise with $1 per user/month.</a:t>
            </a:r>
            <a:endParaRPr lang="en-GB">
              <a:solidFill>
                <a:srgbClr val="FFFF00"/>
              </a:solidFill>
              <a:latin typeface="Times New Roman"/>
              <a:ea typeface="Times New Roman"/>
              <a:cs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Wood carving of the number one on a table">
            <a:extLst>
              <a:ext uri="{FF2B5EF4-FFF2-40B4-BE49-F238E27FC236}">
                <a16:creationId xmlns:a16="http://schemas.microsoft.com/office/drawing/2014/main" id="{F7E51506-511D-482A-A696-27A46EE0E4CC}"/>
              </a:ext>
            </a:extLst>
          </p:cNvPr>
          <p:cNvPicPr>
            <a:picLocks noChangeAspect="1"/>
          </p:cNvPicPr>
          <p:nvPr/>
        </p:nvPicPr>
        <p:blipFill>
          <a:blip r:embed="rId2"/>
          <a:stretch>
            <a:fillRect/>
          </a:stretch>
        </p:blipFill>
        <p:spPr>
          <a:xfrm>
            <a:off x="461513" y="47123"/>
            <a:ext cx="8328802" cy="5038470"/>
          </a:xfrm>
          <a:prstGeom prst="rect">
            <a:avLst/>
          </a:prstGeom>
        </p:spPr>
      </p:pic>
      <p:sp>
        <p:nvSpPr>
          <p:cNvPr id="7" name="Title 1">
            <a:extLst>
              <a:ext uri="{FF2B5EF4-FFF2-40B4-BE49-F238E27FC236}">
                <a16:creationId xmlns:a16="http://schemas.microsoft.com/office/drawing/2014/main" id="{E34E249F-3B70-4C9C-AE7A-320C0ACE3DDD}"/>
              </a:ext>
            </a:extLst>
          </p:cNvPr>
          <p:cNvSpPr>
            <a:spLocks noGrp="1"/>
          </p:cNvSpPr>
          <p:nvPr>
            <p:ph type="title"/>
          </p:nvPr>
        </p:nvSpPr>
        <p:spPr>
          <a:xfrm>
            <a:off x="459594" y="499929"/>
            <a:ext cx="4045200" cy="576527"/>
          </a:xfrm>
        </p:spPr>
        <p:txBody>
          <a:bodyPr>
            <a:normAutofit/>
          </a:bodyPr>
          <a:lstStyle/>
          <a:p>
            <a:r>
              <a:rPr lang="en-US" sz="2400">
                <a:solidFill>
                  <a:schemeClr val="accent1">
                    <a:lumMod val="50000"/>
                  </a:schemeClr>
                </a:solidFill>
                <a:latin typeface="Ink Free"/>
              </a:rPr>
              <a:t>KEY WINNING FEATURES</a:t>
            </a:r>
          </a:p>
        </p:txBody>
      </p:sp>
      <p:sp>
        <p:nvSpPr>
          <p:cNvPr id="11" name="Text Placeholder 3">
            <a:extLst>
              <a:ext uri="{FF2B5EF4-FFF2-40B4-BE49-F238E27FC236}">
                <a16:creationId xmlns:a16="http://schemas.microsoft.com/office/drawing/2014/main" id="{224F1D82-6F82-4136-B0BB-FE7E9E30BF5E}"/>
              </a:ext>
            </a:extLst>
          </p:cNvPr>
          <p:cNvSpPr>
            <a:spLocks noGrp="1"/>
          </p:cNvSpPr>
          <p:nvPr>
            <p:ph type="body" idx="2"/>
          </p:nvPr>
        </p:nvSpPr>
        <p:spPr>
          <a:xfrm>
            <a:off x="4939500" y="724075"/>
            <a:ext cx="3847783" cy="4363647"/>
          </a:xfrm>
        </p:spPr>
        <p:txBody>
          <a:bodyPr>
            <a:normAutofit/>
          </a:bodyPr>
          <a:lstStyle/>
          <a:p>
            <a:pPr marL="400050" indent="-285750">
              <a:lnSpc>
                <a:spcPct val="90000"/>
              </a:lnSpc>
              <a:spcBef>
                <a:spcPts val="1000"/>
              </a:spcBef>
            </a:pPr>
            <a:r>
              <a:rPr lang="en-GB" sz="2400">
                <a:latin typeface="Times New Roman"/>
                <a:cs typeface="Times New Roman"/>
              </a:rPr>
              <a:t>News section for current and upcoming events.</a:t>
            </a:r>
            <a:endParaRPr lang="en-US" sz="2400"/>
          </a:p>
          <a:p>
            <a:pPr marL="107950" indent="0">
              <a:lnSpc>
                <a:spcPct val="90000"/>
              </a:lnSpc>
              <a:buNone/>
            </a:pPr>
            <a:endParaRPr lang="en-GB" sz="2400">
              <a:latin typeface="Times New Roman"/>
              <a:cs typeface="Times New Roman"/>
            </a:endParaRPr>
          </a:p>
          <a:p>
            <a:pPr indent="-349250">
              <a:lnSpc>
                <a:spcPct val="90000"/>
              </a:lnSpc>
              <a:buFont typeface="Times New Roman,Serif"/>
            </a:pPr>
            <a:r>
              <a:rPr lang="en-GB" sz="2400">
                <a:latin typeface="Times New Roman"/>
                <a:cs typeface="Times New Roman"/>
              </a:rPr>
              <a:t>Checklist to remind the necessary things.</a:t>
            </a:r>
            <a:endParaRPr lang="en-US" sz="2400"/>
          </a:p>
          <a:p>
            <a:pPr indent="-349250">
              <a:lnSpc>
                <a:spcPct val="90000"/>
              </a:lnSpc>
              <a:buFont typeface="Times New Roman,Serif"/>
            </a:pPr>
            <a:r>
              <a:rPr lang="en-GB" sz="2400">
                <a:latin typeface="Times New Roman"/>
                <a:cs typeface="Times New Roman"/>
              </a:rPr>
              <a:t>Forum section to discuss about the ongoing activities.</a:t>
            </a:r>
            <a:endParaRPr lang="en-US" sz="2400"/>
          </a:p>
          <a:p>
            <a:pPr indent="-349250">
              <a:lnSpc>
                <a:spcPct val="90000"/>
              </a:lnSpc>
              <a:buFont typeface="Times New Roman,Serif"/>
            </a:pPr>
            <a:r>
              <a:rPr lang="en-GB" sz="2400">
                <a:latin typeface="Times New Roman"/>
                <a:cs typeface="Times New Roman"/>
              </a:rPr>
              <a:t>Marketplace for their products to advertise.</a:t>
            </a:r>
            <a:endParaRPr lang="en-US" sz="2400"/>
          </a:p>
          <a:p>
            <a:pPr indent="-349250">
              <a:lnSpc>
                <a:spcPct val="90000"/>
              </a:lnSpc>
              <a:buFont typeface="Times New Roman,Serif"/>
            </a:pPr>
            <a:endParaRPr lang="en-GB">
              <a:latin typeface="Times New Roman"/>
              <a:cs typeface="Times New Roman"/>
            </a:endParaRPr>
          </a:p>
          <a:p>
            <a:pPr lvl="1">
              <a:lnSpc>
                <a:spcPct val="114999"/>
              </a:lnSpc>
            </a:pPr>
            <a:endParaRPr lang="en-US"/>
          </a:p>
        </p:txBody>
      </p:sp>
    </p:spTree>
    <p:extLst>
      <p:ext uri="{BB962C8B-B14F-4D97-AF65-F5344CB8AC3E}">
        <p14:creationId xmlns:p14="http://schemas.microsoft.com/office/powerpoint/2010/main" val="1916968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2" name="Picture 2" descr="Hands holding each other">
            <a:extLst>
              <a:ext uri="{FF2B5EF4-FFF2-40B4-BE49-F238E27FC236}">
                <a16:creationId xmlns:a16="http://schemas.microsoft.com/office/drawing/2014/main" id="{060F369A-BA94-4B19-B8C8-DE2E21F49315}"/>
              </a:ext>
            </a:extLst>
          </p:cNvPr>
          <p:cNvPicPr>
            <a:picLocks noChangeAspect="1"/>
          </p:cNvPicPr>
          <p:nvPr/>
        </p:nvPicPr>
        <p:blipFill>
          <a:blip r:embed="rId3"/>
          <a:stretch>
            <a:fillRect/>
          </a:stretch>
        </p:blipFill>
        <p:spPr>
          <a:xfrm>
            <a:off x="51760" y="50681"/>
            <a:ext cx="8964999" cy="5031356"/>
          </a:xfrm>
          <a:prstGeom prst="rect">
            <a:avLst/>
          </a:prstGeom>
        </p:spPr>
      </p:pic>
      <p:sp>
        <p:nvSpPr>
          <p:cNvPr id="69" name="Google Shape;69;p16"/>
          <p:cNvSpPr txBox="1"/>
          <p:nvPr/>
        </p:nvSpPr>
        <p:spPr>
          <a:xfrm>
            <a:off x="126303" y="870049"/>
            <a:ext cx="8844961" cy="320084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800">
                <a:solidFill>
                  <a:schemeClr val="accent1">
                    <a:lumMod val="50000"/>
                  </a:schemeClr>
                </a:solidFill>
                <a:latin typeface="Ink Free"/>
                <a:ea typeface="Times New Roman"/>
                <a:cs typeface="Times New Roman"/>
                <a:sym typeface="Times New Roman"/>
              </a:rPr>
              <a:t>CAPABILITIES</a:t>
            </a:r>
            <a:endParaRPr sz="2800">
              <a:solidFill>
                <a:schemeClr val="accent1">
                  <a:lumMod val="50000"/>
                </a:schemeClr>
              </a:solidFill>
              <a:latin typeface="Ink Free"/>
              <a:ea typeface="Times New Roman"/>
              <a:cs typeface="Times New Roman"/>
              <a:sym typeface="Times New Roman"/>
            </a:endParaRPr>
          </a:p>
          <a:p>
            <a:pPr marL="0" lvl="0" indent="0" algn="l" rtl="0">
              <a:spcBef>
                <a:spcPts val="0"/>
              </a:spcBef>
              <a:spcAft>
                <a:spcPts val="0"/>
              </a:spcAft>
              <a:buNone/>
            </a:pPr>
            <a:endParaRPr sz="1600">
              <a:latin typeface="Times New Roman"/>
              <a:ea typeface="Times New Roman"/>
              <a:cs typeface="Times New Roman"/>
              <a:sym typeface="Times New Roman"/>
            </a:endParaRPr>
          </a:p>
          <a:p>
            <a:pPr marL="457200" indent="-349250">
              <a:buSzPts val="1900"/>
              <a:buFont typeface="Times New Roman"/>
              <a:buChar char="●"/>
            </a:pPr>
            <a:r>
              <a:rPr lang="en-GB" sz="1900">
                <a:highlight>
                  <a:srgbClr val="C0C0C0"/>
                </a:highlight>
                <a:latin typeface="Times New Roman"/>
                <a:ea typeface="Times New Roman"/>
                <a:cs typeface="Times New Roman"/>
              </a:rPr>
              <a:t>People can join the activities or events based on their interest.</a:t>
            </a:r>
          </a:p>
          <a:p>
            <a:pPr marL="457200" indent="-349250">
              <a:buSzPts val="1900"/>
              <a:buFont typeface="Times New Roman"/>
              <a:buChar char="●"/>
            </a:pPr>
            <a:r>
              <a:rPr lang="en-GB" sz="1900">
                <a:highlight>
                  <a:srgbClr val="C0C0C0"/>
                </a:highlight>
                <a:latin typeface="Times New Roman"/>
                <a:ea typeface="Times New Roman"/>
                <a:cs typeface="Times New Roman"/>
              </a:rPr>
              <a:t>News section provides information and helps in promoting the events.</a:t>
            </a:r>
            <a:endParaRPr lang="en-GB" sz="1900">
              <a:highlight>
                <a:srgbClr val="C0C0C0"/>
              </a:highlight>
              <a:latin typeface="Times New Roman"/>
              <a:ea typeface="Times New Roman"/>
              <a:cs typeface="Times New Roman"/>
              <a:sym typeface="Times New Roman"/>
            </a:endParaRPr>
          </a:p>
          <a:p>
            <a:pPr marL="457200" indent="-349250">
              <a:buSzPts val="1900"/>
              <a:buFont typeface="Times New Roman"/>
              <a:buChar char="●"/>
            </a:pPr>
            <a:r>
              <a:rPr lang="en-GB" sz="1900">
                <a:highlight>
                  <a:srgbClr val="C0C0C0"/>
                </a:highlight>
                <a:latin typeface="Times New Roman"/>
                <a:ea typeface="Times New Roman"/>
                <a:cs typeface="Times New Roman"/>
                <a:sym typeface="Times New Roman"/>
              </a:rPr>
              <a:t>Individuals are notified about events and activities.</a:t>
            </a:r>
            <a:endParaRPr sz="1900">
              <a:highlight>
                <a:srgbClr val="C0C0C0"/>
              </a:highlight>
              <a:latin typeface="Times New Roman"/>
              <a:ea typeface="Times New Roman"/>
              <a:cs typeface="Times New Roman"/>
            </a:endParaRPr>
          </a:p>
          <a:p>
            <a:pPr marL="457200" indent="-349250">
              <a:buSzPts val="1900"/>
              <a:buFont typeface="Times New Roman"/>
              <a:buChar char="●"/>
            </a:pPr>
            <a:r>
              <a:rPr lang="en-GB" sz="1900">
                <a:highlight>
                  <a:srgbClr val="C0C0C0"/>
                </a:highlight>
                <a:latin typeface="Times New Roman"/>
                <a:ea typeface="Times New Roman"/>
                <a:cs typeface="Times New Roman"/>
                <a:sym typeface="Times New Roman"/>
              </a:rPr>
              <a:t>Calendar synchronization of the events they join.</a:t>
            </a:r>
            <a:endParaRPr sz="1900">
              <a:highlight>
                <a:srgbClr val="C0C0C0"/>
              </a:highlight>
              <a:latin typeface="Times New Roman"/>
              <a:ea typeface="Times New Roman"/>
              <a:cs typeface="Times New Roman"/>
            </a:endParaRPr>
          </a:p>
          <a:p>
            <a:pPr marL="457200" indent="-349250">
              <a:buSzPts val="1900"/>
              <a:buFont typeface="Times New Roman"/>
              <a:buChar char="●"/>
            </a:pPr>
            <a:r>
              <a:rPr lang="en-GB" sz="1900">
                <a:highlight>
                  <a:srgbClr val="C0C0C0"/>
                </a:highlight>
                <a:latin typeface="Times New Roman"/>
                <a:ea typeface="Times New Roman"/>
                <a:cs typeface="Times New Roman"/>
                <a:sym typeface="Times New Roman"/>
              </a:rPr>
              <a:t>Offers a marketplace for the institutions to promote their products.</a:t>
            </a:r>
            <a:endParaRPr lang="en-GB" sz="1900">
              <a:highlight>
                <a:srgbClr val="C0C0C0"/>
              </a:highlight>
              <a:latin typeface="Times New Roman"/>
              <a:ea typeface="Times New Roman"/>
              <a:cs typeface="Times New Roman"/>
            </a:endParaRPr>
          </a:p>
          <a:p>
            <a:pPr marL="457200" indent="-349250">
              <a:buSzPts val="1900"/>
              <a:buFont typeface="Times New Roman"/>
              <a:buChar char="●"/>
            </a:pPr>
            <a:r>
              <a:rPr lang="en-GB" sz="1900">
                <a:highlight>
                  <a:srgbClr val="C0C0C0"/>
                </a:highlight>
                <a:latin typeface="Times New Roman"/>
                <a:ea typeface="Times New Roman"/>
                <a:cs typeface="Times New Roman"/>
              </a:rPr>
              <a:t>Highlights regarding events and recreational activities.</a:t>
            </a:r>
          </a:p>
          <a:p>
            <a:pPr marL="457200" indent="-349250">
              <a:buSzPts val="1900"/>
              <a:buFont typeface="Times New Roman"/>
              <a:buChar char="●"/>
            </a:pPr>
            <a:endParaRPr lang="en-GB" sz="1900">
              <a:latin typeface="Times New Roman"/>
              <a:ea typeface="Times New Roman"/>
              <a:cs typeface="Times New Roman"/>
            </a:endParaRPr>
          </a:p>
          <a:p>
            <a:endParaRPr lang="en-US" sz="1900">
              <a:latin typeface="Times New Roman"/>
              <a:ea typeface="Times New Roman"/>
              <a:cs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47019-157C-48CD-B72D-7725C641FBBB}"/>
              </a:ext>
            </a:extLst>
          </p:cNvPr>
          <p:cNvSpPr>
            <a:spLocks noGrp="1"/>
          </p:cNvSpPr>
          <p:nvPr>
            <p:ph type="title"/>
          </p:nvPr>
        </p:nvSpPr>
        <p:spPr>
          <a:xfrm>
            <a:off x="149955" y="69727"/>
            <a:ext cx="8520600" cy="841800"/>
          </a:xfrm>
        </p:spPr>
        <p:txBody>
          <a:bodyPr/>
          <a:lstStyle/>
          <a:p>
            <a:r>
              <a:rPr lang="en-US">
                <a:latin typeface="Ink Free"/>
              </a:rPr>
              <a:t>Workflow </a:t>
            </a:r>
          </a:p>
        </p:txBody>
      </p:sp>
      <p:sp>
        <p:nvSpPr>
          <p:cNvPr id="7" name="Rectangle 6">
            <a:extLst>
              <a:ext uri="{FF2B5EF4-FFF2-40B4-BE49-F238E27FC236}">
                <a16:creationId xmlns:a16="http://schemas.microsoft.com/office/drawing/2014/main" id="{4C5D18D5-0206-43F3-9433-08AC0BAE73EC}"/>
              </a:ext>
            </a:extLst>
          </p:cNvPr>
          <p:cNvSpPr/>
          <p:nvPr/>
        </p:nvSpPr>
        <p:spPr>
          <a:xfrm>
            <a:off x="3300682" y="923026"/>
            <a:ext cx="1876244" cy="366623"/>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User Login / Sign Up</a:t>
            </a:r>
            <a:endParaRPr lang="en-US">
              <a:latin typeface="Times New Roman"/>
            </a:endParaRPr>
          </a:p>
        </p:txBody>
      </p:sp>
      <p:sp>
        <p:nvSpPr>
          <p:cNvPr id="8" name="Rectangle 7">
            <a:extLst>
              <a:ext uri="{FF2B5EF4-FFF2-40B4-BE49-F238E27FC236}">
                <a16:creationId xmlns:a16="http://schemas.microsoft.com/office/drawing/2014/main" id="{1C755DE1-3C77-4FBB-82A5-77161AC4A347}"/>
              </a:ext>
            </a:extLst>
          </p:cNvPr>
          <p:cNvSpPr/>
          <p:nvPr/>
        </p:nvSpPr>
        <p:spPr>
          <a:xfrm>
            <a:off x="3217114" y="1799147"/>
            <a:ext cx="2135035" cy="474453"/>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View Activities, News section and Marketplace</a:t>
            </a:r>
          </a:p>
        </p:txBody>
      </p:sp>
      <p:sp>
        <p:nvSpPr>
          <p:cNvPr id="10" name="Rectangle 9">
            <a:extLst>
              <a:ext uri="{FF2B5EF4-FFF2-40B4-BE49-F238E27FC236}">
                <a16:creationId xmlns:a16="http://schemas.microsoft.com/office/drawing/2014/main" id="{FECF15A8-6E51-48D1-BC80-DE7851BF8F01}"/>
              </a:ext>
            </a:extLst>
          </p:cNvPr>
          <p:cNvSpPr/>
          <p:nvPr/>
        </p:nvSpPr>
        <p:spPr>
          <a:xfrm>
            <a:off x="3707741" y="2570133"/>
            <a:ext cx="1067518" cy="442104"/>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Join Group</a:t>
            </a:r>
          </a:p>
        </p:txBody>
      </p:sp>
      <p:sp>
        <p:nvSpPr>
          <p:cNvPr id="11" name="Rectangle 10">
            <a:extLst>
              <a:ext uri="{FF2B5EF4-FFF2-40B4-BE49-F238E27FC236}">
                <a16:creationId xmlns:a16="http://schemas.microsoft.com/office/drawing/2014/main" id="{072E7E1D-17EE-41CC-BE9B-F49D420BF2F0}"/>
              </a:ext>
            </a:extLst>
          </p:cNvPr>
          <p:cNvSpPr/>
          <p:nvPr/>
        </p:nvSpPr>
        <p:spPr>
          <a:xfrm>
            <a:off x="1176428" y="3403121"/>
            <a:ext cx="1207697" cy="646981"/>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Access Checklist</a:t>
            </a:r>
          </a:p>
        </p:txBody>
      </p:sp>
      <p:sp>
        <p:nvSpPr>
          <p:cNvPr id="12" name="Rectangle 11">
            <a:extLst>
              <a:ext uri="{FF2B5EF4-FFF2-40B4-BE49-F238E27FC236}">
                <a16:creationId xmlns:a16="http://schemas.microsoft.com/office/drawing/2014/main" id="{41F5EF10-749B-471E-8870-8AFAE7F1DB13}"/>
              </a:ext>
            </a:extLst>
          </p:cNvPr>
          <p:cNvSpPr/>
          <p:nvPr/>
        </p:nvSpPr>
        <p:spPr>
          <a:xfrm>
            <a:off x="2688746" y="3405817"/>
            <a:ext cx="1628235" cy="646981"/>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Group Discussion Forum</a:t>
            </a:r>
            <a:endParaRPr lang="en-US">
              <a:latin typeface="Times New Roman"/>
            </a:endParaRPr>
          </a:p>
        </p:txBody>
      </p:sp>
      <p:sp>
        <p:nvSpPr>
          <p:cNvPr id="13" name="Rectangle 12">
            <a:extLst>
              <a:ext uri="{FF2B5EF4-FFF2-40B4-BE49-F238E27FC236}">
                <a16:creationId xmlns:a16="http://schemas.microsoft.com/office/drawing/2014/main" id="{1817D54B-B09C-4EB3-93A0-761EA90248A7}"/>
              </a:ext>
            </a:extLst>
          </p:cNvPr>
          <p:cNvSpPr/>
          <p:nvPr/>
        </p:nvSpPr>
        <p:spPr>
          <a:xfrm>
            <a:off x="4567688" y="3408513"/>
            <a:ext cx="1455706" cy="646981"/>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Summary and highlights</a:t>
            </a:r>
            <a:endParaRPr lang="en-US">
              <a:latin typeface="Times New Roman"/>
            </a:endParaRPr>
          </a:p>
        </p:txBody>
      </p:sp>
      <p:sp>
        <p:nvSpPr>
          <p:cNvPr id="14" name="Rectangle 13">
            <a:extLst>
              <a:ext uri="{FF2B5EF4-FFF2-40B4-BE49-F238E27FC236}">
                <a16:creationId xmlns:a16="http://schemas.microsoft.com/office/drawing/2014/main" id="{75D30CB1-F2B1-40BE-873B-4593B99364A0}"/>
              </a:ext>
            </a:extLst>
          </p:cNvPr>
          <p:cNvSpPr/>
          <p:nvPr/>
        </p:nvSpPr>
        <p:spPr>
          <a:xfrm>
            <a:off x="6360365" y="3411208"/>
            <a:ext cx="1153782" cy="646981"/>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Access Calendar </a:t>
            </a:r>
            <a:endParaRPr lang="en-US">
              <a:latin typeface="Times New Roman"/>
            </a:endParaRPr>
          </a:p>
        </p:txBody>
      </p:sp>
      <p:sp>
        <p:nvSpPr>
          <p:cNvPr id="15" name="Rectangle 14">
            <a:extLst>
              <a:ext uri="{FF2B5EF4-FFF2-40B4-BE49-F238E27FC236}">
                <a16:creationId xmlns:a16="http://schemas.microsoft.com/office/drawing/2014/main" id="{910E583E-3F88-4D5D-BD0B-74B52053AD34}"/>
              </a:ext>
            </a:extLst>
          </p:cNvPr>
          <p:cNvSpPr/>
          <p:nvPr/>
        </p:nvSpPr>
        <p:spPr>
          <a:xfrm>
            <a:off x="3953054" y="4508381"/>
            <a:ext cx="916556" cy="474453"/>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latin typeface="Times New Roman"/>
                <a:cs typeface="Arial"/>
              </a:rPr>
              <a:t>Logout</a:t>
            </a:r>
            <a:endParaRPr lang="en-US">
              <a:latin typeface="Times New Roman"/>
            </a:endParaRPr>
          </a:p>
        </p:txBody>
      </p:sp>
      <p:cxnSp>
        <p:nvCxnSpPr>
          <p:cNvPr id="16" name="Straight Arrow Connector 15">
            <a:extLst>
              <a:ext uri="{FF2B5EF4-FFF2-40B4-BE49-F238E27FC236}">
                <a16:creationId xmlns:a16="http://schemas.microsoft.com/office/drawing/2014/main" id="{590D57A4-2781-4B8B-9941-0A7512867423}"/>
              </a:ext>
            </a:extLst>
          </p:cNvPr>
          <p:cNvCxnSpPr/>
          <p:nvPr/>
        </p:nvCxnSpPr>
        <p:spPr>
          <a:xfrm>
            <a:off x="4171411" y="1254604"/>
            <a:ext cx="8627" cy="5369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E2925AD8-CA1E-416A-923C-F1C7BD71531B}"/>
              </a:ext>
            </a:extLst>
          </p:cNvPr>
          <p:cNvCxnSpPr/>
          <p:nvPr/>
        </p:nvCxnSpPr>
        <p:spPr>
          <a:xfrm>
            <a:off x="4174107" y="2270904"/>
            <a:ext cx="8627" cy="3105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EB959E9A-7BF7-4FC6-BA84-1AEEFCBD5D6F}"/>
              </a:ext>
            </a:extLst>
          </p:cNvPr>
          <p:cNvCxnSpPr/>
          <p:nvPr/>
        </p:nvCxnSpPr>
        <p:spPr>
          <a:xfrm flipV="1">
            <a:off x="1710188" y="3225201"/>
            <a:ext cx="5229762" cy="0"/>
          </a:xfrm>
          <a:prstGeom prst="straightConnector1">
            <a:avLst/>
          </a:prstGeom>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E5A7DAAA-0298-403E-A388-F97C0525C4B6}"/>
              </a:ext>
            </a:extLst>
          </p:cNvPr>
          <p:cNvCxnSpPr/>
          <p:nvPr/>
        </p:nvCxnSpPr>
        <p:spPr>
          <a:xfrm>
            <a:off x="4171411" y="3012236"/>
            <a:ext cx="8627" cy="202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E268EC4B-1C1A-408A-B265-B9B985B1993D}"/>
              </a:ext>
            </a:extLst>
          </p:cNvPr>
          <p:cNvCxnSpPr/>
          <p:nvPr/>
        </p:nvCxnSpPr>
        <p:spPr>
          <a:xfrm>
            <a:off x="1758710" y="3219809"/>
            <a:ext cx="8627" cy="1919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513A90CD-02AD-4ABA-B854-2DED3FFD2AFC}"/>
              </a:ext>
            </a:extLst>
          </p:cNvPr>
          <p:cNvCxnSpPr/>
          <p:nvPr/>
        </p:nvCxnSpPr>
        <p:spPr>
          <a:xfrm>
            <a:off x="3497472" y="3244072"/>
            <a:ext cx="8627" cy="14880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EBF12746-66EA-4C4C-81A7-09735E7A6487}"/>
              </a:ext>
            </a:extLst>
          </p:cNvPr>
          <p:cNvCxnSpPr/>
          <p:nvPr/>
        </p:nvCxnSpPr>
        <p:spPr>
          <a:xfrm>
            <a:off x="5257800" y="3225201"/>
            <a:ext cx="19410" cy="1811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33FBDAF2-53D6-43B0-B2BE-FE81B220B9EB}"/>
              </a:ext>
            </a:extLst>
          </p:cNvPr>
          <p:cNvCxnSpPr/>
          <p:nvPr/>
        </p:nvCxnSpPr>
        <p:spPr>
          <a:xfrm>
            <a:off x="6934559" y="3241375"/>
            <a:ext cx="8627" cy="1703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09BEFA32-69AC-49C7-BB77-743872F6B478}"/>
              </a:ext>
            </a:extLst>
          </p:cNvPr>
          <p:cNvCxnSpPr/>
          <p:nvPr/>
        </p:nvCxnSpPr>
        <p:spPr>
          <a:xfrm flipH="1">
            <a:off x="4393003" y="3235984"/>
            <a:ext cx="2156" cy="1270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8024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2" name="Picture 2" descr="Three arrows on bullseye">
            <a:extLst>
              <a:ext uri="{FF2B5EF4-FFF2-40B4-BE49-F238E27FC236}">
                <a16:creationId xmlns:a16="http://schemas.microsoft.com/office/drawing/2014/main" id="{AC3A173B-D743-4515-A709-C4BF4A52A6DF}"/>
              </a:ext>
            </a:extLst>
          </p:cNvPr>
          <p:cNvPicPr>
            <a:picLocks noChangeAspect="1"/>
          </p:cNvPicPr>
          <p:nvPr/>
        </p:nvPicPr>
        <p:blipFill>
          <a:blip r:embed="rId3"/>
          <a:stretch>
            <a:fillRect/>
          </a:stretch>
        </p:blipFill>
        <p:spPr>
          <a:xfrm>
            <a:off x="62542" y="35968"/>
            <a:ext cx="8965000" cy="5049997"/>
          </a:xfrm>
          <a:prstGeom prst="rect">
            <a:avLst/>
          </a:prstGeom>
        </p:spPr>
      </p:pic>
      <p:sp>
        <p:nvSpPr>
          <p:cNvPr id="74" name="Google Shape;74;p17"/>
          <p:cNvSpPr txBox="1">
            <a:spLocks noGrp="1"/>
          </p:cNvSpPr>
          <p:nvPr>
            <p:ph type="title"/>
          </p:nvPr>
        </p:nvSpPr>
        <p:spPr>
          <a:xfrm>
            <a:off x="2109396" y="154872"/>
            <a:ext cx="4487303" cy="749056"/>
          </a:xfrm>
        </p:spPr>
        <p:txBody>
          <a:bodyPr spcFirstLastPara="1" wrap="square" lIns="91425" tIns="91425" rIns="91425" bIns="91425" anchor="b" anchorCtr="0">
            <a:normAutofit fontScale="90000"/>
          </a:bodyPr>
          <a:lstStyle/>
          <a:p>
            <a:pPr marL="0" lvl="0" indent="0" rtl="0">
              <a:spcBef>
                <a:spcPts val="0"/>
              </a:spcBef>
              <a:spcAft>
                <a:spcPts val="0"/>
              </a:spcAft>
              <a:buSzPts val="990"/>
              <a:buNone/>
            </a:pPr>
            <a:r>
              <a:rPr lang="en-GB" sz="3900">
                <a:solidFill>
                  <a:srgbClr val="002060"/>
                </a:solidFill>
                <a:latin typeface="Ink Free"/>
              </a:rPr>
              <a:t>JUSTIFICATION</a:t>
            </a:r>
          </a:p>
        </p:txBody>
      </p:sp>
      <p:sp>
        <p:nvSpPr>
          <p:cNvPr id="75" name="Google Shape;75;p17"/>
          <p:cNvSpPr txBox="1">
            <a:spLocks noGrp="1"/>
          </p:cNvSpPr>
          <p:nvPr>
            <p:ph type="body" idx="2"/>
          </p:nvPr>
        </p:nvSpPr>
        <p:spPr>
          <a:xfrm>
            <a:off x="540029" y="659378"/>
            <a:ext cx="7740452" cy="4245032"/>
          </a:xfrm>
        </p:spPr>
        <p:txBody>
          <a:bodyPr spcFirstLastPara="1" wrap="square" lIns="91425" tIns="91425" rIns="91425" bIns="91425" anchor="ctr" anchorCtr="0">
            <a:normAutofit/>
          </a:bodyPr>
          <a:lstStyle/>
          <a:p>
            <a:pPr marL="285750" indent="-285750">
              <a:lnSpc>
                <a:spcPct val="105000"/>
              </a:lnSpc>
              <a:spcAft>
                <a:spcPts val="1200"/>
              </a:spcAft>
            </a:pPr>
            <a:r>
              <a:rPr lang="en-US">
                <a:solidFill>
                  <a:schemeClr val="tx1">
                    <a:lumMod val="95000"/>
                    <a:lumOff val="5000"/>
                  </a:schemeClr>
                </a:solidFill>
              </a:rPr>
              <a:t>No competitors in the present market to address this pain.</a:t>
            </a:r>
          </a:p>
          <a:p>
            <a:pPr marL="285750" indent="-285750">
              <a:lnSpc>
                <a:spcPct val="105000"/>
              </a:lnSpc>
              <a:spcAft>
                <a:spcPts val="1200"/>
              </a:spcAft>
            </a:pPr>
            <a:r>
              <a:rPr lang="en-US">
                <a:solidFill>
                  <a:schemeClr val="tx1">
                    <a:lumMod val="95000"/>
                    <a:lumOff val="5000"/>
                  </a:schemeClr>
                </a:solidFill>
              </a:rPr>
              <a:t>There is a huge demand and need for an application that helps in promoting and organizing events.</a:t>
            </a:r>
          </a:p>
          <a:p>
            <a:pPr marL="285750" indent="-285750">
              <a:lnSpc>
                <a:spcPct val="105000"/>
              </a:lnSpc>
              <a:spcAft>
                <a:spcPts val="1200"/>
              </a:spcAft>
            </a:pPr>
            <a:r>
              <a:rPr lang="en-US">
                <a:solidFill>
                  <a:schemeClr val="tx1">
                    <a:lumMod val="95000"/>
                    <a:lumOff val="5000"/>
                  </a:schemeClr>
                </a:solidFill>
              </a:rPr>
              <a:t>Checklist is a unique and useful feature that reminds users of necessary things to bring or carry to the activities.</a:t>
            </a:r>
          </a:p>
          <a:p>
            <a:pPr marL="285750" indent="-285750">
              <a:lnSpc>
                <a:spcPct val="105000"/>
              </a:lnSpc>
              <a:spcAft>
                <a:spcPts val="1200"/>
              </a:spcAft>
            </a:pPr>
            <a:endParaRPr lang="en-US">
              <a:solidFill>
                <a:schemeClr val="tx1">
                  <a:lumMod val="95000"/>
                  <a:lumOff val="5000"/>
                </a:schemeClr>
              </a:solidFill>
            </a:endParaRPr>
          </a:p>
          <a:p>
            <a:pPr marL="0" indent="0">
              <a:lnSpc>
                <a:spcPct val="105000"/>
              </a:lnSpc>
              <a:spcAft>
                <a:spcPts val="1200"/>
              </a:spcAft>
              <a:buNone/>
            </a:pPr>
            <a:endParaRPr lang="en-US">
              <a:solidFill>
                <a:schemeClr val="tx1">
                  <a:lumMod val="95000"/>
                  <a:lumOff val="5000"/>
                </a:schemeClr>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Shape 79"/>
        <p:cNvGrpSpPr/>
        <p:nvPr/>
      </p:nvGrpSpPr>
      <p:grpSpPr>
        <a:xfrm>
          <a:off x="0" y="0"/>
          <a:ext cx="0" cy="0"/>
          <a:chOff x="0" y="0"/>
          <a:chExt cx="0" cy="0"/>
        </a:xfrm>
      </p:grpSpPr>
      <p:sp>
        <p:nvSpPr>
          <p:cNvPr id="80" name="Google Shape;8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100">
                <a:solidFill>
                  <a:schemeClr val="tx1">
                    <a:lumMod val="95000"/>
                    <a:lumOff val="5000"/>
                  </a:schemeClr>
                </a:solidFill>
                <a:latin typeface="Ink Free"/>
              </a:rPr>
              <a:t>CONCLUSION AND IMPLEMENTATION STRATEGY</a:t>
            </a:r>
            <a:endParaRPr lang="en-US" sz="2100">
              <a:solidFill>
                <a:schemeClr val="tx1">
                  <a:lumMod val="95000"/>
                  <a:lumOff val="5000"/>
                </a:schemeClr>
              </a:solidFill>
              <a:latin typeface="Ink Free"/>
            </a:endParaRPr>
          </a:p>
        </p:txBody>
      </p:sp>
      <p:sp>
        <p:nvSpPr>
          <p:cNvPr id="81" name="Google Shape;81;p18"/>
          <p:cNvSpPr txBox="1">
            <a:spLocks noGrp="1"/>
          </p:cNvSpPr>
          <p:nvPr>
            <p:ph type="body" idx="1"/>
          </p:nvPr>
        </p:nvSpPr>
        <p:spPr>
          <a:xfrm>
            <a:off x="311700" y="1017725"/>
            <a:ext cx="8520600" cy="40323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GB" sz="1300">
                <a:solidFill>
                  <a:schemeClr val="tx1">
                    <a:lumMod val="95000"/>
                    <a:lumOff val="5000"/>
                  </a:schemeClr>
                </a:solidFill>
                <a:latin typeface="Times New Roman"/>
                <a:ea typeface="Times New Roman"/>
                <a:cs typeface="Times New Roman"/>
                <a:sym typeface="Times New Roman"/>
              </a:rPr>
              <a:t>The primary purpose of this application is to provide a user-friendly platform for recreational services that can be used by a variety of organizations and institutions. We also encourage people to engage in activities that they are passionate about. We've also added a news area to help people stay informed about current and upcoming events. People will be notified via sending notifications and synchronizing their calendars, which will pique their interest. The highlights and overview of the activity are also discussed. We also offer a marketplace for organizations to advertise their products, promotions, and event tickets, among other things.</a:t>
            </a:r>
            <a:endParaRPr lang="en-US" sz="1300">
              <a:solidFill>
                <a:schemeClr val="tx1">
                  <a:lumMod val="95000"/>
                  <a:lumOff val="5000"/>
                </a:schemeClr>
              </a:solidFill>
              <a:latin typeface="Times New Roman"/>
              <a:ea typeface="Times New Roman"/>
              <a:cs typeface="Times New Roman"/>
            </a:endParaRPr>
          </a:p>
          <a:p>
            <a:pPr marL="0" lvl="0" indent="0" algn="l" rtl="0">
              <a:spcBef>
                <a:spcPts val="1200"/>
              </a:spcBef>
              <a:spcAft>
                <a:spcPts val="0"/>
              </a:spcAft>
              <a:buNone/>
            </a:pPr>
            <a:endParaRPr sz="1200">
              <a:solidFill>
                <a:schemeClr val="tx1">
                  <a:lumMod val="95000"/>
                  <a:lumOff val="5000"/>
                </a:schemeClr>
              </a:solidFill>
              <a:latin typeface="Times New Roman"/>
              <a:ea typeface="Times New Roman"/>
              <a:cs typeface="Times New Roman"/>
            </a:endParaRPr>
          </a:p>
          <a:p>
            <a:pPr marL="0" lvl="0" indent="0" algn="l" rtl="0">
              <a:spcBef>
                <a:spcPts val="1200"/>
              </a:spcBef>
              <a:spcAft>
                <a:spcPts val="0"/>
              </a:spcAft>
              <a:buClr>
                <a:schemeClr val="dk1"/>
              </a:buClr>
              <a:buSzPts val="1100"/>
              <a:buFont typeface="Arial"/>
              <a:buNone/>
            </a:pPr>
            <a:endParaRPr sz="1200">
              <a:solidFill>
                <a:schemeClr val="tx1">
                  <a:lumMod val="95000"/>
                  <a:lumOff val="5000"/>
                </a:schemeClr>
              </a:solidFill>
            </a:endParaRPr>
          </a:p>
          <a:p>
            <a:pPr marL="0" lvl="0" indent="0" algn="l" rtl="0">
              <a:spcBef>
                <a:spcPts val="1200"/>
              </a:spcBef>
              <a:spcAft>
                <a:spcPts val="0"/>
              </a:spcAft>
              <a:buClr>
                <a:schemeClr val="dk1"/>
              </a:buClr>
              <a:buSzPts val="1100"/>
              <a:buFont typeface="Arial"/>
              <a:buNone/>
            </a:pPr>
            <a:endParaRPr>
              <a:solidFill>
                <a:schemeClr val="tx1">
                  <a:lumMod val="95000"/>
                  <a:lumOff val="5000"/>
                </a:schemeClr>
              </a:solidFill>
            </a:endParaRPr>
          </a:p>
          <a:p>
            <a:pPr marL="0" lvl="0" indent="0" algn="l" rtl="0">
              <a:spcBef>
                <a:spcPts val="1200"/>
              </a:spcBef>
              <a:spcAft>
                <a:spcPts val="1200"/>
              </a:spcAft>
              <a:buNone/>
            </a:pPr>
            <a:endParaRPr>
              <a:solidFill>
                <a:schemeClr val="tx1">
                  <a:lumMod val="95000"/>
                  <a:lumOff val="5000"/>
                </a:schemeClr>
              </a:solidFill>
            </a:endParaRPr>
          </a:p>
        </p:txBody>
      </p:sp>
      <p:graphicFrame>
        <p:nvGraphicFramePr>
          <p:cNvPr id="82" name="Google Shape;82;p18"/>
          <p:cNvGraphicFramePr/>
          <p:nvPr>
            <p:extLst>
              <p:ext uri="{D42A27DB-BD31-4B8C-83A1-F6EECF244321}">
                <p14:modId xmlns:p14="http://schemas.microsoft.com/office/powerpoint/2010/main" val="3280346941"/>
              </p:ext>
            </p:extLst>
          </p:nvPr>
        </p:nvGraphicFramePr>
        <p:xfrm>
          <a:off x="892750" y="2488350"/>
          <a:ext cx="7197450" cy="2443663"/>
        </p:xfrm>
        <a:graphic>
          <a:graphicData uri="http://schemas.openxmlformats.org/drawingml/2006/table">
            <a:tbl>
              <a:tblPr>
                <a:noFill/>
                <a:tableStyleId>{F9A6093A-811F-41B2-909D-9D95BB50525D}</a:tableStyleId>
              </a:tblPr>
              <a:tblGrid>
                <a:gridCol w="2395700">
                  <a:extLst>
                    <a:ext uri="{9D8B030D-6E8A-4147-A177-3AD203B41FA5}">
                      <a16:colId xmlns:a16="http://schemas.microsoft.com/office/drawing/2014/main" val="20000"/>
                    </a:ext>
                  </a:extLst>
                </a:gridCol>
                <a:gridCol w="2395700">
                  <a:extLst>
                    <a:ext uri="{9D8B030D-6E8A-4147-A177-3AD203B41FA5}">
                      <a16:colId xmlns:a16="http://schemas.microsoft.com/office/drawing/2014/main" val="20001"/>
                    </a:ext>
                  </a:extLst>
                </a:gridCol>
                <a:gridCol w="2406050">
                  <a:extLst>
                    <a:ext uri="{9D8B030D-6E8A-4147-A177-3AD203B41FA5}">
                      <a16:colId xmlns:a16="http://schemas.microsoft.com/office/drawing/2014/main" val="20002"/>
                    </a:ext>
                  </a:extLst>
                </a:gridCol>
              </a:tblGrid>
              <a:tr h="636198">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10/16/21</a:t>
                      </a:r>
                      <a:endParaRPr sz="1300">
                        <a:solidFill>
                          <a:schemeClr val="tx1"/>
                        </a:solidFill>
                        <a:latin typeface="Times New Roman"/>
                        <a:ea typeface="Times New Roman"/>
                        <a:cs typeface="Times New Roman"/>
                        <a:sym typeface="Times New Roman"/>
                      </a:endParaRPr>
                    </a:p>
                  </a:txBody>
                  <a:tcPr marL="91425" marR="91425" marT="91425" marB="91425">
                    <a:lnR w="12650" cap="flat" cmpd="sng">
                      <a:solidFill>
                        <a:srgbClr val="000000"/>
                      </a:solidFill>
                      <a:prstDash val="solid"/>
                      <a:round/>
                      <a:headEnd type="none" w="sm" len="sm"/>
                      <a:tailEnd type="none" w="sm" len="sm"/>
                    </a:lnR>
                  </a:tcPr>
                </a:tc>
                <a:tc>
                  <a:txBody>
                    <a:bodyPr/>
                    <a:lstStyle/>
                    <a:p>
                      <a:pPr marL="0" marR="88900" lvl="0" indent="0" algn="l" rtl="0">
                        <a:lnSpc>
                          <a:spcPct val="115000"/>
                        </a:lnSpc>
                        <a:spcBef>
                          <a:spcPts val="0"/>
                        </a:spcBef>
                        <a:spcAft>
                          <a:spcPts val="0"/>
                        </a:spcAft>
                        <a:buNone/>
                      </a:pPr>
                      <a:r>
                        <a:rPr lang="en-GB" sz="1300">
                          <a:solidFill>
                            <a:schemeClr val="tx1"/>
                          </a:solidFill>
                          <a:latin typeface="Times New Roman"/>
                          <a:ea typeface="Times New Roman"/>
                          <a:cs typeface="Times New Roman"/>
                          <a:sym typeface="Times New Roman"/>
                        </a:rPr>
                        <a:t>Data Gathering &amp; Identifying key features</a:t>
                      </a:r>
                      <a:endParaRPr sz="1300">
                        <a:solidFill>
                          <a:schemeClr val="tx1"/>
                        </a:solidFill>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Nikhila, Ram</a:t>
                      </a:r>
                      <a:endParaRPr sz="1300">
                        <a:solidFill>
                          <a:schemeClr val="tx1"/>
                        </a:solidFill>
                        <a:latin typeface="Times New Roman"/>
                        <a:ea typeface="Times New Roman"/>
                        <a:cs typeface="Times New Roman"/>
                        <a:sym typeface="Times New Roman"/>
                      </a:endParaRPr>
                    </a:p>
                  </a:txBody>
                  <a:tcPr marL="91425" marR="91425" marT="91425" marB="91425">
                    <a:lnL w="12650" cap="flat" cmpd="sng">
                      <a:solidFill>
                        <a:srgbClr val="000000"/>
                      </a:solidFill>
                      <a:prstDash val="solid"/>
                      <a:round/>
                      <a:headEnd type="none" w="sm" len="sm"/>
                      <a:tailEnd type="none" w="sm" len="sm"/>
                    </a:lnL>
                  </a:tcPr>
                </a:tc>
                <a:extLst>
                  <a:ext uri="{0D108BD9-81ED-4DB2-BD59-A6C34878D82A}">
                    <a16:rowId xmlns:a16="http://schemas.microsoft.com/office/drawing/2014/main" val="10000"/>
                  </a:ext>
                </a:extLst>
              </a:tr>
              <a:tr h="580050">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11/3/21</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Development, implementation of features</a:t>
                      </a:r>
                      <a:endParaRPr sz="1300">
                        <a:solidFill>
                          <a:schemeClr val="tx1"/>
                        </a:solidFill>
                        <a:latin typeface="Times New Roman"/>
                        <a:ea typeface="Times New Roman"/>
                        <a:cs typeface="Times New Roman"/>
                        <a:sym typeface="Times New Roman"/>
                      </a:endParaRPr>
                    </a:p>
                  </a:txBody>
                  <a:tcPr marL="91425" marR="91425" marT="91425" marB="91425">
                    <a:lnT w="12650" cap="flat" cmpd="sng">
                      <a:solidFill>
                        <a:srgbClr val="000000"/>
                      </a:solidFill>
                      <a:prstDash val="solid"/>
                      <a:round/>
                      <a:headEnd type="none" w="sm" len="sm"/>
                      <a:tailEnd type="none" w="sm" len="sm"/>
                    </a:lnT>
                  </a:tcPr>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Alekhya, Revanth</a:t>
                      </a:r>
                      <a:endParaRPr sz="1300">
                        <a:solidFill>
                          <a:schemeClr val="tx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465475">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11/22/21</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Design User interface, Backend</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Ram, </a:t>
                      </a:r>
                      <a:r>
                        <a:rPr lang="en-GB" sz="1300">
                          <a:solidFill>
                            <a:schemeClr val="tx1"/>
                          </a:solidFill>
                          <a:latin typeface="Times New Roman"/>
                          <a:ea typeface="Times New Roman"/>
                          <a:cs typeface="Times New Roman"/>
                        </a:rPr>
                        <a:t>Pranavi</a:t>
                      </a:r>
                      <a:endParaRPr sz="1300" err="1">
                        <a:solidFill>
                          <a:schemeClr val="tx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377025">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11/28/21</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Testing and validation</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Nikhila, Alekhya, Revanth</a:t>
                      </a:r>
                      <a:endParaRPr sz="1300">
                        <a:solidFill>
                          <a:schemeClr val="tx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r h="377405">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12/4/21</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Deployment, Documentation</a:t>
                      </a:r>
                      <a:endParaRPr sz="1300">
                        <a:solidFill>
                          <a:schemeClr val="tx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GB" sz="1300">
                          <a:solidFill>
                            <a:schemeClr val="tx1"/>
                          </a:solidFill>
                          <a:latin typeface="Times New Roman"/>
                          <a:ea typeface="Times New Roman"/>
                          <a:cs typeface="Times New Roman"/>
                          <a:sym typeface="Times New Roman"/>
                        </a:rPr>
                        <a:t>Whole team</a:t>
                      </a:r>
                      <a:endParaRPr sz="1300">
                        <a:solidFill>
                          <a:schemeClr val="tx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ornVTI">
  <a:themeElements>
    <a:clrScheme name="AnalogousFromDarkSeedLeftStep">
      <a:dk1>
        <a:srgbClr val="000000"/>
      </a:dk1>
      <a:lt1>
        <a:srgbClr val="FFFFFF"/>
      </a:lt1>
      <a:dk2>
        <a:srgbClr val="392120"/>
      </a:dk2>
      <a:lt2>
        <a:srgbClr val="E2E3E8"/>
      </a:lt2>
      <a:accent1>
        <a:srgbClr val="AFA145"/>
      </a:accent1>
      <a:accent2>
        <a:srgbClr val="B1703B"/>
      </a:accent2>
      <a:accent3>
        <a:srgbClr val="C3514D"/>
      </a:accent3>
      <a:accent4>
        <a:srgbClr val="B13B68"/>
      </a:accent4>
      <a:accent5>
        <a:srgbClr val="C34DAB"/>
      </a:accent5>
      <a:accent6>
        <a:srgbClr val="983BB1"/>
      </a:accent6>
      <a:hlink>
        <a:srgbClr val="BF3F90"/>
      </a:hlink>
      <a:folHlink>
        <a:srgbClr val="7F7F7F"/>
      </a:folHlink>
    </a:clrScheme>
    <a:fontScheme name="Torn">
      <a:majorFont>
        <a:latin typeface="Impact"/>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7</Slides>
  <Notes>4</Notes>
  <HiddenSlides>0</HiddenSlides>
  <ScaleCrop>false</ScaleCrop>
  <HeadingPairs>
    <vt:vector size="4" baseType="variant">
      <vt:variant>
        <vt:lpstr>Theme</vt:lpstr>
      </vt:variant>
      <vt:variant>
        <vt:i4>2</vt:i4>
      </vt:variant>
      <vt:variant>
        <vt:lpstr>Slide Titles</vt:lpstr>
      </vt:variant>
      <vt:variant>
        <vt:i4>7</vt:i4>
      </vt:variant>
    </vt:vector>
  </HeadingPairs>
  <TitlesOfParts>
    <vt:vector size="9" baseType="lpstr">
      <vt:lpstr>Simple Light</vt:lpstr>
      <vt:lpstr>TornVTI</vt:lpstr>
      <vt:lpstr>GaLa – Live every moment</vt:lpstr>
      <vt:lpstr>PowerPoint Presentation</vt:lpstr>
      <vt:lpstr>KEY WINNING FEATURES</vt:lpstr>
      <vt:lpstr>PowerPoint Presentation</vt:lpstr>
      <vt:lpstr>Workflow </vt:lpstr>
      <vt:lpstr>JUSTIFICATION</vt:lpstr>
      <vt:lpstr>CONCLUSION AND IMPLEMENTATION STRATEGY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cp:revision>
  <dcterms:modified xsi:type="dcterms:W3CDTF">2021-11-03T20:42:41Z</dcterms:modified>
</cp:coreProperties>
</file>

<file path=docProps/thumbnail.jpeg>
</file>